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a9c9cc07345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6d0edbcbc141d8"/>
  </p:sldMasterIdLst>
  <p:sldIdLst>
    <p:sldId xmlns:r="http://schemas.openxmlformats.org/officeDocument/2006/relationships" id="256" r:id="R62a889a9898946a6"/>
    <p:sldId xmlns:r="http://schemas.openxmlformats.org/officeDocument/2006/relationships" id="257" r:id="R110ab5d0747042f5"/>
    <p:sldId xmlns:r="http://schemas.openxmlformats.org/officeDocument/2006/relationships" id="258" r:id="Rcbbdc6a94feb47e0"/>
    <p:sldId xmlns:r="http://schemas.openxmlformats.org/officeDocument/2006/relationships" id="259" r:id="R85f36c911a094b26"/>
    <p:sldId xmlns:r="http://schemas.openxmlformats.org/officeDocument/2006/relationships" id="260" r:id="R7754f8063c1a4939"/>
    <p:sldId xmlns:r="http://schemas.openxmlformats.org/officeDocument/2006/relationships" id="261" r:id="R4df242d9c5dc4587"/>
    <p:sldId xmlns:r="http://schemas.openxmlformats.org/officeDocument/2006/relationships" id="262" r:id="R3f13808b9b5640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d0edbcbc141d8" /><Relationship Type="http://schemas.openxmlformats.org/officeDocument/2006/relationships/slide" Target="/ppt/slides/slide1.xml" Id="R62a889a9898946a6" /><Relationship Type="http://schemas.openxmlformats.org/officeDocument/2006/relationships/slide" Target="/ppt/slides/slide2.xml" Id="R110ab5d0747042f5" /><Relationship Type="http://schemas.openxmlformats.org/officeDocument/2006/relationships/slide" Target="/ppt/slides/slide3.xml" Id="Rcbbdc6a94feb47e0" /><Relationship Type="http://schemas.openxmlformats.org/officeDocument/2006/relationships/slide" Target="/ppt/slides/slide4.xml" Id="R85f36c911a094b26" /><Relationship Type="http://schemas.openxmlformats.org/officeDocument/2006/relationships/slide" Target="/ppt/slides/slide5.xml" Id="R7754f8063c1a4939" /><Relationship Type="http://schemas.openxmlformats.org/officeDocument/2006/relationships/slide" Target="/ppt/slides/slide6.xml" Id="R4df242d9c5dc4587" /><Relationship Type="http://schemas.openxmlformats.org/officeDocument/2006/relationships/slide" Target="/ppt/slides/slide7.xml" Id="R3f13808b9b5640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b13dadaa244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7de8a509d4909" /><Relationship Type="http://schemas.openxmlformats.org/officeDocument/2006/relationships/theme" Target="/ppt/slideMasters/theme/theme1.xml" Id="Rfd2da422fed3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57de8a509d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9ce86b89343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d01897e7041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598464146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b48dfab2b44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617b6c9f64b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cdc71f0584d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2d79e0a1141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EIENDOM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−358 173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5 857 344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989 537 482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