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4f0e8d70e064a7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a1e30e708eb42bc"/>
  </p:sldMasterIdLst>
  <p:sldIdLst>
    <p:sldId xmlns:r="http://schemas.openxmlformats.org/officeDocument/2006/relationships" id="256" r:id="R563c80ca89a945d7"/>
    <p:sldId xmlns:r="http://schemas.openxmlformats.org/officeDocument/2006/relationships" id="257" r:id="Re321ce80480b46be"/>
    <p:sldId xmlns:r="http://schemas.openxmlformats.org/officeDocument/2006/relationships" id="258" r:id="R50a73dca451a4b52"/>
    <p:sldId xmlns:r="http://schemas.openxmlformats.org/officeDocument/2006/relationships" id="259" r:id="R913fd7756c694040"/>
    <p:sldId xmlns:r="http://schemas.openxmlformats.org/officeDocument/2006/relationships" id="260" r:id="R0840909928c64d64"/>
    <p:sldId xmlns:r="http://schemas.openxmlformats.org/officeDocument/2006/relationships" id="261" r:id="Rdb46f268ed9e4b1d"/>
    <p:sldId xmlns:r="http://schemas.openxmlformats.org/officeDocument/2006/relationships" id="262" r:id="R8deb84d3f42f45a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a1e30e708eb42bc" /><Relationship Type="http://schemas.openxmlformats.org/officeDocument/2006/relationships/slide" Target="/ppt/slides/slide1.xml" Id="R563c80ca89a945d7" /><Relationship Type="http://schemas.openxmlformats.org/officeDocument/2006/relationships/slide" Target="/ppt/slides/slide2.xml" Id="Re321ce80480b46be" /><Relationship Type="http://schemas.openxmlformats.org/officeDocument/2006/relationships/slide" Target="/ppt/slides/slide3.xml" Id="R50a73dca451a4b52" /><Relationship Type="http://schemas.openxmlformats.org/officeDocument/2006/relationships/slide" Target="/ppt/slides/slide4.xml" Id="R913fd7756c694040" /><Relationship Type="http://schemas.openxmlformats.org/officeDocument/2006/relationships/slide" Target="/ppt/slides/slide5.xml" Id="R0840909928c64d64" /><Relationship Type="http://schemas.openxmlformats.org/officeDocument/2006/relationships/slide" Target="/ppt/slides/slide6.xml" Id="Rdb46f268ed9e4b1d" /><Relationship Type="http://schemas.openxmlformats.org/officeDocument/2006/relationships/slide" Target="/ppt/slides/slide7.xml" Id="R8deb84d3f42f45a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998651294ba44c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ae83c5aaa7469a" /><Relationship Type="http://schemas.openxmlformats.org/officeDocument/2006/relationships/theme" Target="/ppt/slideMasters/theme/theme1.xml" Id="R79d3f01349c6403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1ae83c5aaa7469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ba4a48e59f478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24451782814b5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8c25242d9547d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61d581943d4b6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b2f7b2eb114c8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629eb603db491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bd74f4e77146c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SOMMEREIENDOM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SOMMEREIENDOM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SOMMEREIENDOM HOLDING AS ble etablert [år] og holder til i Narvik.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SOMMEREIENDOM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SOMMEREIENDOM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SOMMEREIENDOM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1 772 935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−497 338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1 149 403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61 574 516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89 177 407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SOMMEREIENDOM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SOMMERSETH BÅRD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SOMMEREIENDOM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Fjellveien 46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8515 Narvik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76 96 38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989 587 749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SOMMEREIENDOM HOLDING AS</a:t>
            </a:r>
          </a:p>
        </p:txBody>
      </p:sp>
    </p:spTree>
  </p:cSld>
  <p:clrMapOvr>
    <a:masterClrMapping xmlns:a="http://schemas.openxmlformats.org/drawingml/2006/main"/>
  </p:clrMapOvr>
</p:sld>
</file>