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42b5c2072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8bfafe3fd4242"/>
  </p:sldMasterIdLst>
  <p:sldIdLst>
    <p:sldId xmlns:r="http://schemas.openxmlformats.org/officeDocument/2006/relationships" id="256" r:id="Rbfca761e06a348d0"/>
    <p:sldId xmlns:r="http://schemas.openxmlformats.org/officeDocument/2006/relationships" id="257" r:id="Rc11772aa33b047c5"/>
    <p:sldId xmlns:r="http://schemas.openxmlformats.org/officeDocument/2006/relationships" id="258" r:id="R6c1da16ad70c41a0"/>
    <p:sldId xmlns:r="http://schemas.openxmlformats.org/officeDocument/2006/relationships" id="259" r:id="R078f67b0a18246f5"/>
    <p:sldId xmlns:r="http://schemas.openxmlformats.org/officeDocument/2006/relationships" id="260" r:id="R3202cf4116b04503"/>
    <p:sldId xmlns:r="http://schemas.openxmlformats.org/officeDocument/2006/relationships" id="261" r:id="R040933a6c1f04bb9"/>
    <p:sldId xmlns:r="http://schemas.openxmlformats.org/officeDocument/2006/relationships" id="262" r:id="R6230e974e59c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8bfafe3fd4242" /><Relationship Type="http://schemas.openxmlformats.org/officeDocument/2006/relationships/slide" Target="/ppt/slides/slide1.xml" Id="Rbfca761e06a348d0" /><Relationship Type="http://schemas.openxmlformats.org/officeDocument/2006/relationships/slide" Target="/ppt/slides/slide2.xml" Id="Rc11772aa33b047c5" /><Relationship Type="http://schemas.openxmlformats.org/officeDocument/2006/relationships/slide" Target="/ppt/slides/slide3.xml" Id="R6c1da16ad70c41a0" /><Relationship Type="http://schemas.openxmlformats.org/officeDocument/2006/relationships/slide" Target="/ppt/slides/slide4.xml" Id="R078f67b0a18246f5" /><Relationship Type="http://schemas.openxmlformats.org/officeDocument/2006/relationships/slide" Target="/ppt/slides/slide5.xml" Id="R3202cf4116b04503" /><Relationship Type="http://schemas.openxmlformats.org/officeDocument/2006/relationships/slide" Target="/ppt/slides/slide6.xml" Id="R040933a6c1f04bb9" /><Relationship Type="http://schemas.openxmlformats.org/officeDocument/2006/relationships/slide" Target="/ppt/slides/slide7.xml" Id="R6230e974e59c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04718863f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144806fae4fa2" /><Relationship Type="http://schemas.openxmlformats.org/officeDocument/2006/relationships/theme" Target="/ppt/slideMasters/theme/theme1.xml" Id="R2049ba4aa97d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144806fae4f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4cb1fbe7046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b2e9f0b06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29d093537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b56c09403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d7c7978ff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372e546bb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25f8bcc6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