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fea82e5094d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75638c8c06445d"/>
  </p:sldMasterIdLst>
  <p:sldIdLst>
    <p:sldId xmlns:r="http://schemas.openxmlformats.org/officeDocument/2006/relationships" id="256" r:id="Re2c04e9c0d884f69"/>
    <p:sldId xmlns:r="http://schemas.openxmlformats.org/officeDocument/2006/relationships" id="257" r:id="Rb31908ad906b4ab4"/>
    <p:sldId xmlns:r="http://schemas.openxmlformats.org/officeDocument/2006/relationships" id="258" r:id="Re9996ea97dcb4f94"/>
    <p:sldId xmlns:r="http://schemas.openxmlformats.org/officeDocument/2006/relationships" id="259" r:id="R90b2c18d1fa94631"/>
    <p:sldId xmlns:r="http://schemas.openxmlformats.org/officeDocument/2006/relationships" id="260" r:id="R27fc22b7bbe1425f"/>
    <p:sldId xmlns:r="http://schemas.openxmlformats.org/officeDocument/2006/relationships" id="261" r:id="R92372f7ef6024502"/>
    <p:sldId xmlns:r="http://schemas.openxmlformats.org/officeDocument/2006/relationships" id="262" r:id="R72da4c8b5f5a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5638c8c06445d" /><Relationship Type="http://schemas.openxmlformats.org/officeDocument/2006/relationships/slide" Target="/ppt/slides/slide1.xml" Id="Re2c04e9c0d884f69" /><Relationship Type="http://schemas.openxmlformats.org/officeDocument/2006/relationships/slide" Target="/ppt/slides/slide2.xml" Id="Rb31908ad906b4ab4" /><Relationship Type="http://schemas.openxmlformats.org/officeDocument/2006/relationships/slide" Target="/ppt/slides/slide3.xml" Id="Re9996ea97dcb4f94" /><Relationship Type="http://schemas.openxmlformats.org/officeDocument/2006/relationships/slide" Target="/ppt/slides/slide4.xml" Id="R90b2c18d1fa94631" /><Relationship Type="http://schemas.openxmlformats.org/officeDocument/2006/relationships/slide" Target="/ppt/slides/slide5.xml" Id="R27fc22b7bbe1425f" /><Relationship Type="http://schemas.openxmlformats.org/officeDocument/2006/relationships/slide" Target="/ppt/slides/slide6.xml" Id="R92372f7ef6024502" /><Relationship Type="http://schemas.openxmlformats.org/officeDocument/2006/relationships/slide" Target="/ppt/slides/slide7.xml" Id="R72da4c8b5f5a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df3ebe56f47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c4422797c4350" /><Relationship Type="http://schemas.openxmlformats.org/officeDocument/2006/relationships/theme" Target="/ppt/slideMasters/theme/theme1.xml" Id="Rb21d24ba17944f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c4422797c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e8e85c707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724aa902d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f2891c5fa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15625abdd48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fc4843db84c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539e88fc044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b16fb29fd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KÅFJORD SERVICE &amp;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KÅFJORD SERVICE &amp; UTLEIE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1 215 034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KÅFJORD JAN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Arild Kåfjord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KÅFJORD SERVICE &amp; UTLEIE AS</a:t>
            </a:r>
          </a:p>
        </p:txBody>
      </p:sp>
    </p:spTree>
  </p:cSld>
  <p:clrMapOvr>
    <a:masterClrMapping xmlns:a="http://schemas.openxmlformats.org/drawingml/2006/main"/>
  </p:clrMapOvr>
</p:sld>
</file>