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acf76317fd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dfc7ceea94f7d"/>
  </p:sldMasterIdLst>
  <p:sldIdLst>
    <p:sldId xmlns:r="http://schemas.openxmlformats.org/officeDocument/2006/relationships" id="256" r:id="Ra79bf1ce7f3642f8"/>
    <p:sldId xmlns:r="http://schemas.openxmlformats.org/officeDocument/2006/relationships" id="257" r:id="Rff58d368be0c482c"/>
    <p:sldId xmlns:r="http://schemas.openxmlformats.org/officeDocument/2006/relationships" id="258" r:id="R73ea347fd888465b"/>
    <p:sldId xmlns:r="http://schemas.openxmlformats.org/officeDocument/2006/relationships" id="259" r:id="R21f3ccac3da945b2"/>
    <p:sldId xmlns:r="http://schemas.openxmlformats.org/officeDocument/2006/relationships" id="260" r:id="R59886af613c147e6"/>
    <p:sldId xmlns:r="http://schemas.openxmlformats.org/officeDocument/2006/relationships" id="261" r:id="R64dcec29be3145e0"/>
    <p:sldId xmlns:r="http://schemas.openxmlformats.org/officeDocument/2006/relationships" id="262" r:id="Rdb4a31637f64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dfc7ceea94f7d" /><Relationship Type="http://schemas.openxmlformats.org/officeDocument/2006/relationships/slide" Target="/ppt/slides/slide1.xml" Id="Ra79bf1ce7f3642f8" /><Relationship Type="http://schemas.openxmlformats.org/officeDocument/2006/relationships/slide" Target="/ppt/slides/slide2.xml" Id="Rff58d368be0c482c" /><Relationship Type="http://schemas.openxmlformats.org/officeDocument/2006/relationships/slide" Target="/ppt/slides/slide3.xml" Id="R73ea347fd888465b" /><Relationship Type="http://schemas.openxmlformats.org/officeDocument/2006/relationships/slide" Target="/ppt/slides/slide4.xml" Id="R21f3ccac3da945b2" /><Relationship Type="http://schemas.openxmlformats.org/officeDocument/2006/relationships/slide" Target="/ppt/slides/slide5.xml" Id="R59886af613c147e6" /><Relationship Type="http://schemas.openxmlformats.org/officeDocument/2006/relationships/slide" Target="/ppt/slides/slide6.xml" Id="R64dcec29be3145e0" /><Relationship Type="http://schemas.openxmlformats.org/officeDocument/2006/relationships/slide" Target="/ppt/slides/slide7.xml" Id="Rdb4a31637f64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3863fcdb7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26afe60b94247" /><Relationship Type="http://schemas.openxmlformats.org/officeDocument/2006/relationships/theme" Target="/ppt/slideMasters/theme/theme1.xml" Id="R3c8f267cd48247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26afe60b9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eb2f0931b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a30a0c848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c77d481824e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b1515e076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5a30ac3a9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ef175cfa4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dcc0a3052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STENSBY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STENSBY REGNSKAP AS ble etablert [år] og holder til i Tomasjord.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627 619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Evjenvegen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9024 Tomasjord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sven@stensbyregnskap.no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www.stensbyregnskap.no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989 601 466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STENSBY REGNSKAP AS</a:t>
            </a:r>
          </a:p>
        </p:txBody>
      </p:sp>
    </p:spTree>
  </p:cSld>
  <p:clrMapOvr>
    <a:masterClrMapping xmlns:a="http://schemas.openxmlformats.org/drawingml/2006/main"/>
  </p:clrMapOvr>
</p:sld>
</file>