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31b5f7265443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159b0d63194c4c"/>
  </p:sldMasterIdLst>
  <p:sldIdLst>
    <p:sldId xmlns:r="http://schemas.openxmlformats.org/officeDocument/2006/relationships" id="256" r:id="R760aa51c04234400"/>
    <p:sldId xmlns:r="http://schemas.openxmlformats.org/officeDocument/2006/relationships" id="257" r:id="R89babcd0b96243e4"/>
    <p:sldId xmlns:r="http://schemas.openxmlformats.org/officeDocument/2006/relationships" id="258" r:id="Rf55c27e390d1479d"/>
    <p:sldId xmlns:r="http://schemas.openxmlformats.org/officeDocument/2006/relationships" id="259" r:id="R1c6330a4b48c498c"/>
    <p:sldId xmlns:r="http://schemas.openxmlformats.org/officeDocument/2006/relationships" id="260" r:id="R0cd43684597a411d"/>
    <p:sldId xmlns:r="http://schemas.openxmlformats.org/officeDocument/2006/relationships" id="261" r:id="Re5d7c1f8f9204326"/>
    <p:sldId xmlns:r="http://schemas.openxmlformats.org/officeDocument/2006/relationships" id="262" r:id="R82efec65018049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59b0d63194c4c" /><Relationship Type="http://schemas.openxmlformats.org/officeDocument/2006/relationships/slide" Target="/ppt/slides/slide1.xml" Id="R760aa51c04234400" /><Relationship Type="http://schemas.openxmlformats.org/officeDocument/2006/relationships/slide" Target="/ppt/slides/slide2.xml" Id="R89babcd0b96243e4" /><Relationship Type="http://schemas.openxmlformats.org/officeDocument/2006/relationships/slide" Target="/ppt/slides/slide3.xml" Id="Rf55c27e390d1479d" /><Relationship Type="http://schemas.openxmlformats.org/officeDocument/2006/relationships/slide" Target="/ppt/slides/slide4.xml" Id="R1c6330a4b48c498c" /><Relationship Type="http://schemas.openxmlformats.org/officeDocument/2006/relationships/slide" Target="/ppt/slides/slide5.xml" Id="R0cd43684597a411d" /><Relationship Type="http://schemas.openxmlformats.org/officeDocument/2006/relationships/slide" Target="/ppt/slides/slide6.xml" Id="Re5d7c1f8f9204326" /><Relationship Type="http://schemas.openxmlformats.org/officeDocument/2006/relationships/slide" Target="/ppt/slides/slide7.xml" Id="R82efec65018049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351d880d93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33e2758c244f4" /><Relationship Type="http://schemas.openxmlformats.org/officeDocument/2006/relationships/theme" Target="/ppt/slideMasters/theme/theme1.xml" Id="Rc5264fbc4c5644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133e2758c244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93242032b43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2b8e9e8364b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60f5cdc7647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b82b962db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dda70416b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dee0f38eb4d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7f5d8d3b646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BASIC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7 399 229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1 787 203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1 673 045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19 570 740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26 407 426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RØNNEBERG HARALD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Rønneberg, Løvenskiolds gate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12 20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BASIC HOLDING AS</a:t>
            </a:r>
          </a:p>
        </p:txBody>
      </p:sp>
    </p:spTree>
  </p:cSld>
  <p:clrMapOvr>
    <a:masterClrMapping xmlns:a="http://schemas.openxmlformats.org/drawingml/2006/main"/>
  </p:clrMapOvr>
</p:sld>
</file>