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f7b9dbe49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09599e6864b0d"/>
  </p:sldMasterIdLst>
  <p:sldIdLst>
    <p:sldId xmlns:r="http://schemas.openxmlformats.org/officeDocument/2006/relationships" id="256" r:id="R16317d5e0da54e37"/>
    <p:sldId xmlns:r="http://schemas.openxmlformats.org/officeDocument/2006/relationships" id="257" r:id="R8c742ba3876248fc"/>
    <p:sldId xmlns:r="http://schemas.openxmlformats.org/officeDocument/2006/relationships" id="258" r:id="Re3d34e666d4e4ac9"/>
    <p:sldId xmlns:r="http://schemas.openxmlformats.org/officeDocument/2006/relationships" id="259" r:id="R8f051707ed8a4df1"/>
    <p:sldId xmlns:r="http://schemas.openxmlformats.org/officeDocument/2006/relationships" id="260" r:id="R6cceabe3f2a9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09599e6864b0d" /><Relationship Type="http://schemas.openxmlformats.org/officeDocument/2006/relationships/slide" Target="/ppt/slides/slide1.xml" Id="R16317d5e0da54e37" /><Relationship Type="http://schemas.openxmlformats.org/officeDocument/2006/relationships/slide" Target="/ppt/slides/slide2.xml" Id="R8c742ba3876248fc" /><Relationship Type="http://schemas.openxmlformats.org/officeDocument/2006/relationships/slide" Target="/ppt/slides/slide3.xml" Id="Re3d34e666d4e4ac9" /><Relationship Type="http://schemas.openxmlformats.org/officeDocument/2006/relationships/slide" Target="/ppt/slides/slide4.xml" Id="R8f051707ed8a4df1" /><Relationship Type="http://schemas.openxmlformats.org/officeDocument/2006/relationships/slide" Target="/ppt/slides/slide5.xml" Id="R6cceabe3f2a9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e638b425947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6018c5124809" /><Relationship Type="http://schemas.openxmlformats.org/officeDocument/2006/relationships/theme" Target="/ppt/slideMasters/theme/theme1.xml" Id="R48e426ff1463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ca6018c512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caf89aad6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f49a7bd4b4f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bda6fffa5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5a238f1941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475dd838f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DYREKLINIKKENE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DYREKLINIKKENE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DYREKLINIKKENE AS</a:t>
            </a:r>
          </a:p>
        </p:txBody>
      </p:sp>
    </p:spTree>
  </p:cSld>
  <p:clrMapOvr>
    <a:masterClrMapping xmlns:a="http://schemas.openxmlformats.org/drawingml/2006/main"/>
  </p:clrMapOvr>
</p:sld>
</file>