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26874f1eb44e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0b267ac9ec4fd9"/>
  </p:sldMasterIdLst>
  <p:sldIdLst>
    <p:sldId xmlns:r="http://schemas.openxmlformats.org/officeDocument/2006/relationships" id="256" r:id="Re8d6c329a6a14d84"/>
    <p:sldId xmlns:r="http://schemas.openxmlformats.org/officeDocument/2006/relationships" id="257" r:id="R9b734aebce5042a7"/>
    <p:sldId xmlns:r="http://schemas.openxmlformats.org/officeDocument/2006/relationships" id="258" r:id="R2272b60de67a4663"/>
    <p:sldId xmlns:r="http://schemas.openxmlformats.org/officeDocument/2006/relationships" id="259" r:id="R7f83a0a8cbe74a08"/>
    <p:sldId xmlns:r="http://schemas.openxmlformats.org/officeDocument/2006/relationships" id="260" r:id="R955fc1fd249046a4"/>
    <p:sldId xmlns:r="http://schemas.openxmlformats.org/officeDocument/2006/relationships" id="261" r:id="Ra3f40ff7216549e3"/>
    <p:sldId xmlns:r="http://schemas.openxmlformats.org/officeDocument/2006/relationships" id="262" r:id="R560a9afd83584e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b267ac9ec4fd9" /><Relationship Type="http://schemas.openxmlformats.org/officeDocument/2006/relationships/slide" Target="/ppt/slides/slide1.xml" Id="Re8d6c329a6a14d84" /><Relationship Type="http://schemas.openxmlformats.org/officeDocument/2006/relationships/slide" Target="/ppt/slides/slide2.xml" Id="R9b734aebce5042a7" /><Relationship Type="http://schemas.openxmlformats.org/officeDocument/2006/relationships/slide" Target="/ppt/slides/slide3.xml" Id="R2272b60de67a4663" /><Relationship Type="http://schemas.openxmlformats.org/officeDocument/2006/relationships/slide" Target="/ppt/slides/slide4.xml" Id="R7f83a0a8cbe74a08" /><Relationship Type="http://schemas.openxmlformats.org/officeDocument/2006/relationships/slide" Target="/ppt/slides/slide5.xml" Id="R955fc1fd249046a4" /><Relationship Type="http://schemas.openxmlformats.org/officeDocument/2006/relationships/slide" Target="/ppt/slides/slide6.xml" Id="Ra3f40ff7216549e3" /><Relationship Type="http://schemas.openxmlformats.org/officeDocument/2006/relationships/slide" Target="/ppt/slides/slide7.xml" Id="R560a9afd83584e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91bb79d4e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75cef12cc4ff7" /><Relationship Type="http://schemas.openxmlformats.org/officeDocument/2006/relationships/theme" Target="/ppt/slideMasters/theme/theme1.xml" Id="R67daadf5686047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e75cef12cc4f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cb05e6c4946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fc0f3de3e4e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27634637b4d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afdd7cff04d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6e9624d5148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3b584381c45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19cf435834a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LJM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LJM AS ble etablert [år] og holder til i Finstadjordet.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26 676 640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5 344 109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568 870 315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574 711 445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MOGER LEIF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1475 Finstadjordet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989 623 907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LJM AS</a:t>
            </a:r>
          </a:p>
        </p:txBody>
      </p:sp>
    </p:spTree>
  </p:cSld>
  <p:clrMapOvr>
    <a:masterClrMapping xmlns:a="http://schemas.openxmlformats.org/drawingml/2006/main"/>
  </p:clrMapOvr>
</p:sld>
</file>