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87a5a84a4348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64804cb25414d"/>
  </p:sldMasterIdLst>
  <p:sldIdLst>
    <p:sldId xmlns:r="http://schemas.openxmlformats.org/officeDocument/2006/relationships" id="256" r:id="Rbd28a36172224a0b"/>
    <p:sldId xmlns:r="http://schemas.openxmlformats.org/officeDocument/2006/relationships" id="257" r:id="R77ef6b1837104c3f"/>
    <p:sldId xmlns:r="http://schemas.openxmlformats.org/officeDocument/2006/relationships" id="258" r:id="Re9dacdfcde8c48cc"/>
    <p:sldId xmlns:r="http://schemas.openxmlformats.org/officeDocument/2006/relationships" id="259" r:id="R0ce88479e46c4198"/>
    <p:sldId xmlns:r="http://schemas.openxmlformats.org/officeDocument/2006/relationships" id="260" r:id="Rdc5072c3c2034c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64804cb25414d" /><Relationship Type="http://schemas.openxmlformats.org/officeDocument/2006/relationships/slide" Target="/ppt/slides/slide1.xml" Id="Rbd28a36172224a0b" /><Relationship Type="http://schemas.openxmlformats.org/officeDocument/2006/relationships/slide" Target="/ppt/slides/slide2.xml" Id="R77ef6b1837104c3f" /><Relationship Type="http://schemas.openxmlformats.org/officeDocument/2006/relationships/slide" Target="/ppt/slides/slide3.xml" Id="Re9dacdfcde8c48cc" /><Relationship Type="http://schemas.openxmlformats.org/officeDocument/2006/relationships/slide" Target="/ppt/slides/slide4.xml" Id="R0ce88479e46c4198" /><Relationship Type="http://schemas.openxmlformats.org/officeDocument/2006/relationships/slide" Target="/ppt/slides/slide5.xml" Id="Rdc5072c3c2034c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83b528c144b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f47dbaee34755" /><Relationship Type="http://schemas.openxmlformats.org/officeDocument/2006/relationships/theme" Target="/ppt/slideMasters/theme/theme1.xml" Id="R69b0f1581366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f47dbaee3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5b4a40c8246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e727c69bb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87bf0465a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1cea002a14c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c632dd2794b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