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e625be002b42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11386bb0064080"/>
  </p:sldMasterIdLst>
  <p:sldIdLst>
    <p:sldId xmlns:r="http://schemas.openxmlformats.org/officeDocument/2006/relationships" id="256" r:id="Rb7b91eaf0f6047b2"/>
    <p:sldId xmlns:r="http://schemas.openxmlformats.org/officeDocument/2006/relationships" id="257" r:id="R624b9f5ef4374974"/>
    <p:sldId xmlns:r="http://schemas.openxmlformats.org/officeDocument/2006/relationships" id="258" r:id="Rc18fb2dd3edb4dff"/>
    <p:sldId xmlns:r="http://schemas.openxmlformats.org/officeDocument/2006/relationships" id="259" r:id="R575434f94fc04606"/>
    <p:sldId xmlns:r="http://schemas.openxmlformats.org/officeDocument/2006/relationships" id="260" r:id="R58e0fe2e20aa4755"/>
    <p:sldId xmlns:r="http://schemas.openxmlformats.org/officeDocument/2006/relationships" id="261" r:id="R257a43d8c8394159"/>
    <p:sldId xmlns:r="http://schemas.openxmlformats.org/officeDocument/2006/relationships" id="262" r:id="Rae76c6a53eb04a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11386bb0064080" /><Relationship Type="http://schemas.openxmlformats.org/officeDocument/2006/relationships/slide" Target="/ppt/slides/slide1.xml" Id="Rb7b91eaf0f6047b2" /><Relationship Type="http://schemas.openxmlformats.org/officeDocument/2006/relationships/slide" Target="/ppt/slides/slide2.xml" Id="R624b9f5ef4374974" /><Relationship Type="http://schemas.openxmlformats.org/officeDocument/2006/relationships/slide" Target="/ppt/slides/slide3.xml" Id="Rc18fb2dd3edb4dff" /><Relationship Type="http://schemas.openxmlformats.org/officeDocument/2006/relationships/slide" Target="/ppt/slides/slide4.xml" Id="R575434f94fc04606" /><Relationship Type="http://schemas.openxmlformats.org/officeDocument/2006/relationships/slide" Target="/ppt/slides/slide5.xml" Id="R58e0fe2e20aa4755" /><Relationship Type="http://schemas.openxmlformats.org/officeDocument/2006/relationships/slide" Target="/ppt/slides/slide6.xml" Id="R257a43d8c8394159" /><Relationship Type="http://schemas.openxmlformats.org/officeDocument/2006/relationships/slide" Target="/ppt/slides/slide7.xml" Id="Rae76c6a53eb04a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cfdc50628c45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61926c4c74024" /><Relationship Type="http://schemas.openxmlformats.org/officeDocument/2006/relationships/theme" Target="/ppt/slideMasters/theme/theme1.xml" Id="R606694ca443743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b61926c4c740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9c4da9e614c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62725b3774f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d414c98dc49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ed2bea11546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f74b777a946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917cddd9f46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c33e7080b4f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FRYDENFALCH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FRYDENFALCH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FRYDENFALCH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FRYDENFALCH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FRYDENFALCH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FRYDENFALCH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−1 170 841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−4 572 682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162 217 803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341 734 903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FRYDENFALCH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BHG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FRYDENBØ EIENDOM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FRYDENFALCH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15 37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989 715 089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FRYDENFALCH AS</a:t>
            </a:r>
          </a:p>
        </p:txBody>
      </p:sp>
    </p:spTree>
  </p:cSld>
  <p:clrMapOvr>
    <a:masterClrMapping xmlns:a="http://schemas.openxmlformats.org/drawingml/2006/main"/>
  </p:clrMapOvr>
</p:sld>
</file>