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9d4bec5da44d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2ee0168c314978"/>
  </p:sldMasterIdLst>
  <p:sldIdLst>
    <p:sldId xmlns:r="http://schemas.openxmlformats.org/officeDocument/2006/relationships" id="256" r:id="Re8350e77ac3447ea"/>
    <p:sldId xmlns:r="http://schemas.openxmlformats.org/officeDocument/2006/relationships" id="257" r:id="R54acce7620294055"/>
    <p:sldId xmlns:r="http://schemas.openxmlformats.org/officeDocument/2006/relationships" id="258" r:id="R96e0f810043740e0"/>
    <p:sldId xmlns:r="http://schemas.openxmlformats.org/officeDocument/2006/relationships" id="259" r:id="R3693de861201468d"/>
    <p:sldId xmlns:r="http://schemas.openxmlformats.org/officeDocument/2006/relationships" id="260" r:id="R595d80a577054fa6"/>
    <p:sldId xmlns:r="http://schemas.openxmlformats.org/officeDocument/2006/relationships" id="261" r:id="R66d9f1f1c5bf4a73"/>
    <p:sldId xmlns:r="http://schemas.openxmlformats.org/officeDocument/2006/relationships" id="262" r:id="R9953ed9353a246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2ee0168c314978" /><Relationship Type="http://schemas.openxmlformats.org/officeDocument/2006/relationships/slide" Target="/ppt/slides/slide1.xml" Id="Re8350e77ac3447ea" /><Relationship Type="http://schemas.openxmlformats.org/officeDocument/2006/relationships/slide" Target="/ppt/slides/slide2.xml" Id="R54acce7620294055" /><Relationship Type="http://schemas.openxmlformats.org/officeDocument/2006/relationships/slide" Target="/ppt/slides/slide3.xml" Id="R96e0f810043740e0" /><Relationship Type="http://schemas.openxmlformats.org/officeDocument/2006/relationships/slide" Target="/ppt/slides/slide4.xml" Id="R3693de861201468d" /><Relationship Type="http://schemas.openxmlformats.org/officeDocument/2006/relationships/slide" Target="/ppt/slides/slide5.xml" Id="R595d80a577054fa6" /><Relationship Type="http://schemas.openxmlformats.org/officeDocument/2006/relationships/slide" Target="/ppt/slides/slide6.xml" Id="R66d9f1f1c5bf4a73" /><Relationship Type="http://schemas.openxmlformats.org/officeDocument/2006/relationships/slide" Target="/ppt/slides/slide7.xml" Id="R9953ed9353a246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9c10fc3d24f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8bb03d5ee4625" /><Relationship Type="http://schemas.openxmlformats.org/officeDocument/2006/relationships/theme" Target="/ppt/slideMasters/theme/theme1.xml" Id="R8a853eb8fe6041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58bb03d5ee46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d1a6cb08d46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636db488f44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bc872da814c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14cbfd36348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c4a58072842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bc68f4da34e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df7391c9c43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NORDVÅGEN SLIPP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NORDVÅGEN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NORDVÅGEN SLIPP AS ble etablert [år] og holder til i Nordvågen.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NORDVÅGEN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NORDVÅGEN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NORDVÅGEN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1 097 030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1 327 398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1 423 019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NORDVÅGEN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SØDERHOLM KAI TERJE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RAYMOND ELOFSSON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NILS-ARTHUR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HARALD BIRGER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NORDVÅGEN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Hovedveien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9760 Nordvågen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hvagmek@online.no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989 734 113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NORDVÅGEN SLIPP AS</a:t>
            </a:r>
          </a:p>
        </p:txBody>
      </p:sp>
    </p:spTree>
  </p:cSld>
  <p:clrMapOvr>
    <a:masterClrMapping xmlns:a="http://schemas.openxmlformats.org/drawingml/2006/main"/>
  </p:clrMapOvr>
</p:sld>
</file>