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841bc8d25344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4f95011ae4456f"/>
  </p:sldMasterIdLst>
  <p:sldIdLst>
    <p:sldId xmlns:r="http://schemas.openxmlformats.org/officeDocument/2006/relationships" id="256" r:id="Rfb2d21aa9a6d4b7a"/>
    <p:sldId xmlns:r="http://schemas.openxmlformats.org/officeDocument/2006/relationships" id="257" r:id="R3b28c711f7c049d6"/>
    <p:sldId xmlns:r="http://schemas.openxmlformats.org/officeDocument/2006/relationships" id="258" r:id="R9217b7529fd1426f"/>
    <p:sldId xmlns:r="http://schemas.openxmlformats.org/officeDocument/2006/relationships" id="259" r:id="R1ce893749aa04faf"/>
    <p:sldId xmlns:r="http://schemas.openxmlformats.org/officeDocument/2006/relationships" id="260" r:id="Rdfc08d79518c4517"/>
    <p:sldId xmlns:r="http://schemas.openxmlformats.org/officeDocument/2006/relationships" id="261" r:id="Ra65d5da9ceff4dbb"/>
    <p:sldId xmlns:r="http://schemas.openxmlformats.org/officeDocument/2006/relationships" id="262" r:id="R872156af927a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f95011ae4456f" /><Relationship Type="http://schemas.openxmlformats.org/officeDocument/2006/relationships/slide" Target="/ppt/slides/slide1.xml" Id="Rfb2d21aa9a6d4b7a" /><Relationship Type="http://schemas.openxmlformats.org/officeDocument/2006/relationships/slide" Target="/ppt/slides/slide2.xml" Id="R3b28c711f7c049d6" /><Relationship Type="http://schemas.openxmlformats.org/officeDocument/2006/relationships/slide" Target="/ppt/slides/slide3.xml" Id="R9217b7529fd1426f" /><Relationship Type="http://schemas.openxmlformats.org/officeDocument/2006/relationships/slide" Target="/ppt/slides/slide4.xml" Id="R1ce893749aa04faf" /><Relationship Type="http://schemas.openxmlformats.org/officeDocument/2006/relationships/slide" Target="/ppt/slides/slide5.xml" Id="Rdfc08d79518c4517" /><Relationship Type="http://schemas.openxmlformats.org/officeDocument/2006/relationships/slide" Target="/ppt/slides/slide6.xml" Id="Ra65d5da9ceff4dbb" /><Relationship Type="http://schemas.openxmlformats.org/officeDocument/2006/relationships/slide" Target="/ppt/slides/slide7.xml" Id="R872156af927a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db24e797d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286c6d1684c98" /><Relationship Type="http://schemas.openxmlformats.org/officeDocument/2006/relationships/theme" Target="/ppt/slideMasters/theme/theme1.xml" Id="R517ec432422f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5286c6d1684c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2ecb1de4f4e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c3b9c89b8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8e8225e48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c4eeaf698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bd211742e4f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7a54593aa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0b8d53476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 FRISØR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AAREM GITTE BERGLJOT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INGER LISE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KOSMO TONJE ERIKA NILSEN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