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9c90ca5b8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762ed229f49e1"/>
  </p:sldMasterIdLst>
  <p:sldIdLst>
    <p:sldId xmlns:r="http://schemas.openxmlformats.org/officeDocument/2006/relationships" id="256" r:id="R021dbcd7ee144412"/>
    <p:sldId xmlns:r="http://schemas.openxmlformats.org/officeDocument/2006/relationships" id="257" r:id="R94879b7f3b684a80"/>
    <p:sldId xmlns:r="http://schemas.openxmlformats.org/officeDocument/2006/relationships" id="258" r:id="Re6e5c9301c224364"/>
    <p:sldId xmlns:r="http://schemas.openxmlformats.org/officeDocument/2006/relationships" id="259" r:id="Rbfd424b555b247fc"/>
    <p:sldId xmlns:r="http://schemas.openxmlformats.org/officeDocument/2006/relationships" id="260" r:id="Rb429bfb38e1649d8"/>
    <p:sldId xmlns:r="http://schemas.openxmlformats.org/officeDocument/2006/relationships" id="261" r:id="Re70d9f17713946f2"/>
    <p:sldId xmlns:r="http://schemas.openxmlformats.org/officeDocument/2006/relationships" id="262" r:id="Rd3c1d6191f64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762ed229f49e1" /><Relationship Type="http://schemas.openxmlformats.org/officeDocument/2006/relationships/slide" Target="/ppt/slides/slide1.xml" Id="R021dbcd7ee144412" /><Relationship Type="http://schemas.openxmlformats.org/officeDocument/2006/relationships/slide" Target="/ppt/slides/slide2.xml" Id="R94879b7f3b684a80" /><Relationship Type="http://schemas.openxmlformats.org/officeDocument/2006/relationships/slide" Target="/ppt/slides/slide3.xml" Id="Re6e5c9301c224364" /><Relationship Type="http://schemas.openxmlformats.org/officeDocument/2006/relationships/slide" Target="/ppt/slides/slide4.xml" Id="Rbfd424b555b247fc" /><Relationship Type="http://schemas.openxmlformats.org/officeDocument/2006/relationships/slide" Target="/ppt/slides/slide5.xml" Id="Rb429bfb38e1649d8" /><Relationship Type="http://schemas.openxmlformats.org/officeDocument/2006/relationships/slide" Target="/ppt/slides/slide6.xml" Id="Re70d9f17713946f2" /><Relationship Type="http://schemas.openxmlformats.org/officeDocument/2006/relationships/slide" Target="/ppt/slides/slide7.xml" Id="Rd3c1d6191f64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9356d7505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074a5bf54642" /><Relationship Type="http://schemas.openxmlformats.org/officeDocument/2006/relationships/theme" Target="/ppt/slideMasters/theme/theme1.xml" Id="Rbeafa5f5b9b6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3074a5bf5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14852b2f2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9e884602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4ee25a9dc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b0861e7b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b10295184d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c8f2e47b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0d1605d2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SPITZE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SPITZE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21 422 305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22 231 448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LANGETEIG BJARNE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Moringvegen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SPITZE AS</a:t>
            </a:r>
          </a:p>
        </p:txBody>
      </p:sp>
    </p:spTree>
  </p:cSld>
  <p:clrMapOvr>
    <a:masterClrMapping xmlns:a="http://schemas.openxmlformats.org/drawingml/2006/main"/>
  </p:clrMapOvr>
</p:sld>
</file>