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a05b4b047b4a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c34e720a584638"/>
  </p:sldMasterIdLst>
  <p:sldIdLst>
    <p:sldId xmlns:r="http://schemas.openxmlformats.org/officeDocument/2006/relationships" id="256" r:id="R38a4c1c6b1f249fe"/>
    <p:sldId xmlns:r="http://schemas.openxmlformats.org/officeDocument/2006/relationships" id="257" r:id="R02ff5d24ed404b2c"/>
    <p:sldId xmlns:r="http://schemas.openxmlformats.org/officeDocument/2006/relationships" id="258" r:id="R20ead3937d154d7b"/>
    <p:sldId xmlns:r="http://schemas.openxmlformats.org/officeDocument/2006/relationships" id="259" r:id="R26e5264c2a1345c8"/>
    <p:sldId xmlns:r="http://schemas.openxmlformats.org/officeDocument/2006/relationships" id="260" r:id="R04d39b02791849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34e720a584638" /><Relationship Type="http://schemas.openxmlformats.org/officeDocument/2006/relationships/slide" Target="/ppt/slides/slide1.xml" Id="R38a4c1c6b1f249fe" /><Relationship Type="http://schemas.openxmlformats.org/officeDocument/2006/relationships/slide" Target="/ppt/slides/slide2.xml" Id="R02ff5d24ed404b2c" /><Relationship Type="http://schemas.openxmlformats.org/officeDocument/2006/relationships/slide" Target="/ppt/slides/slide3.xml" Id="R20ead3937d154d7b" /><Relationship Type="http://schemas.openxmlformats.org/officeDocument/2006/relationships/slide" Target="/ppt/slides/slide4.xml" Id="R26e5264c2a1345c8" /><Relationship Type="http://schemas.openxmlformats.org/officeDocument/2006/relationships/slide" Target="/ppt/slides/slide5.xml" Id="R04d39b02791849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141528d9e34f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0f1c5c67f44c0" /><Relationship Type="http://schemas.openxmlformats.org/officeDocument/2006/relationships/theme" Target="/ppt/slideMasters/theme/theme1.xml" Id="R8f5ed854fe074b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70f1c5c67f44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0f173d6a046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a559890b64e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470d79e1948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d3d316a7c4d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f867ac5cc42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CODEX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CODEX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CODEX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CODEX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CODEX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CODEX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989 866 583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CODEX CONSULT AS</a:t>
            </a:r>
          </a:p>
        </p:txBody>
      </p:sp>
    </p:spTree>
  </p:cSld>
  <p:clrMapOvr>
    <a:masterClrMapping xmlns:a="http://schemas.openxmlformats.org/drawingml/2006/main"/>
  </p:clrMapOvr>
</p:sld>
</file>