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9ef71824b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fc5edc28b402c"/>
  </p:sldMasterIdLst>
  <p:sldIdLst>
    <p:sldId xmlns:r="http://schemas.openxmlformats.org/officeDocument/2006/relationships" id="256" r:id="R611a9a6d831444a3"/>
    <p:sldId xmlns:r="http://schemas.openxmlformats.org/officeDocument/2006/relationships" id="257" r:id="R5cac175a39d0474d"/>
    <p:sldId xmlns:r="http://schemas.openxmlformats.org/officeDocument/2006/relationships" id="258" r:id="Rd8719db55bc3425d"/>
    <p:sldId xmlns:r="http://schemas.openxmlformats.org/officeDocument/2006/relationships" id="259" r:id="R745c40ca2957410a"/>
    <p:sldId xmlns:r="http://schemas.openxmlformats.org/officeDocument/2006/relationships" id="260" r:id="R2842d4e80b41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fc5edc28b402c" /><Relationship Type="http://schemas.openxmlformats.org/officeDocument/2006/relationships/slide" Target="/ppt/slides/slide1.xml" Id="R611a9a6d831444a3" /><Relationship Type="http://schemas.openxmlformats.org/officeDocument/2006/relationships/slide" Target="/ppt/slides/slide2.xml" Id="R5cac175a39d0474d" /><Relationship Type="http://schemas.openxmlformats.org/officeDocument/2006/relationships/slide" Target="/ppt/slides/slide3.xml" Id="Rd8719db55bc3425d" /><Relationship Type="http://schemas.openxmlformats.org/officeDocument/2006/relationships/slide" Target="/ppt/slides/slide4.xml" Id="R745c40ca2957410a" /><Relationship Type="http://schemas.openxmlformats.org/officeDocument/2006/relationships/slide" Target="/ppt/slides/slide5.xml" Id="R2842d4e80b41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931f51acf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67d8b1454de2" /><Relationship Type="http://schemas.openxmlformats.org/officeDocument/2006/relationships/theme" Target="/ppt/slideMasters/theme/theme1.xml" Id="R122683a60fac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b67d8b145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4349d61e1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ebb54e0f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0aaf7a70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0b811380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4b117ecc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