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8e631c905f4a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9e794a9f0f4102"/>
  </p:sldMasterIdLst>
  <p:sldIdLst>
    <p:sldId xmlns:r="http://schemas.openxmlformats.org/officeDocument/2006/relationships" id="256" r:id="R98eefd439a0b4b10"/>
    <p:sldId xmlns:r="http://schemas.openxmlformats.org/officeDocument/2006/relationships" id="257" r:id="Rf8f2524aa35a488e"/>
    <p:sldId xmlns:r="http://schemas.openxmlformats.org/officeDocument/2006/relationships" id="258" r:id="Rc0e969357338484f"/>
    <p:sldId xmlns:r="http://schemas.openxmlformats.org/officeDocument/2006/relationships" id="259" r:id="Rd9c8d435b8b349c9"/>
    <p:sldId xmlns:r="http://schemas.openxmlformats.org/officeDocument/2006/relationships" id="260" r:id="R3edac330023d4246"/>
    <p:sldId xmlns:r="http://schemas.openxmlformats.org/officeDocument/2006/relationships" id="261" r:id="R7de1de0c1cf44df9"/>
    <p:sldId xmlns:r="http://schemas.openxmlformats.org/officeDocument/2006/relationships" id="262" r:id="R1b217a7e57114f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9e794a9f0f4102" /><Relationship Type="http://schemas.openxmlformats.org/officeDocument/2006/relationships/slide" Target="/ppt/slides/slide1.xml" Id="R98eefd439a0b4b10" /><Relationship Type="http://schemas.openxmlformats.org/officeDocument/2006/relationships/slide" Target="/ppt/slides/slide2.xml" Id="Rf8f2524aa35a488e" /><Relationship Type="http://schemas.openxmlformats.org/officeDocument/2006/relationships/slide" Target="/ppt/slides/slide3.xml" Id="Rc0e969357338484f" /><Relationship Type="http://schemas.openxmlformats.org/officeDocument/2006/relationships/slide" Target="/ppt/slides/slide4.xml" Id="Rd9c8d435b8b349c9" /><Relationship Type="http://schemas.openxmlformats.org/officeDocument/2006/relationships/slide" Target="/ppt/slides/slide5.xml" Id="R3edac330023d4246" /><Relationship Type="http://schemas.openxmlformats.org/officeDocument/2006/relationships/slide" Target="/ppt/slides/slide6.xml" Id="R7de1de0c1cf44df9" /><Relationship Type="http://schemas.openxmlformats.org/officeDocument/2006/relationships/slide" Target="/ppt/slides/slide7.xml" Id="R1b217a7e57114f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dcc84649d40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3379a26f74553" /><Relationship Type="http://schemas.openxmlformats.org/officeDocument/2006/relationships/theme" Target="/ppt/slideMasters/theme/theme1.xml" Id="R14407f85d88245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ec3379a26f745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09fc300d644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f1652983a4b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248056f0594d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84e7ac5cb48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ff668dfd14c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11acd70dee4a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2260f7e764a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HOLMSKAU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EIENDOM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30 596 373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10 050 788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15 767 575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150 239 769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380 132 818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HOLMSKAU TERJE RENÉ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Dikeveien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1661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989 897 764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HOLMSKAU EIENDOM AS</a:t>
            </a:r>
          </a:p>
        </p:txBody>
      </p:sp>
    </p:spTree>
  </p:cSld>
  <p:clrMapOvr>
    <a:masterClrMapping xmlns:a="http://schemas.openxmlformats.org/drawingml/2006/main"/>
  </p:clrMapOvr>
</p:sld>
</file>