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1a74d67c11d459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44835a09da54086"/>
  </p:sldMasterIdLst>
  <p:sldIdLst>
    <p:sldId xmlns:r="http://schemas.openxmlformats.org/officeDocument/2006/relationships" id="256" r:id="R4db8387e29ec4b00"/>
    <p:sldId xmlns:r="http://schemas.openxmlformats.org/officeDocument/2006/relationships" id="257" r:id="R25dc9331528b4760"/>
    <p:sldId xmlns:r="http://schemas.openxmlformats.org/officeDocument/2006/relationships" id="258" r:id="Rf0af69689fe34ed2"/>
    <p:sldId xmlns:r="http://schemas.openxmlformats.org/officeDocument/2006/relationships" id="259" r:id="R0f4dfafccbff404f"/>
    <p:sldId xmlns:r="http://schemas.openxmlformats.org/officeDocument/2006/relationships" id="260" r:id="R74db56fff0034ef0"/>
    <p:sldId xmlns:r="http://schemas.openxmlformats.org/officeDocument/2006/relationships" id="261" r:id="Rfddeb939e5954d3d"/>
    <p:sldId xmlns:r="http://schemas.openxmlformats.org/officeDocument/2006/relationships" id="262" r:id="Rdef3067d118649d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44835a09da54086" /><Relationship Type="http://schemas.openxmlformats.org/officeDocument/2006/relationships/slide" Target="/ppt/slides/slide1.xml" Id="R4db8387e29ec4b00" /><Relationship Type="http://schemas.openxmlformats.org/officeDocument/2006/relationships/slide" Target="/ppt/slides/slide2.xml" Id="R25dc9331528b4760" /><Relationship Type="http://schemas.openxmlformats.org/officeDocument/2006/relationships/slide" Target="/ppt/slides/slide3.xml" Id="Rf0af69689fe34ed2" /><Relationship Type="http://schemas.openxmlformats.org/officeDocument/2006/relationships/slide" Target="/ppt/slides/slide4.xml" Id="R0f4dfafccbff404f" /><Relationship Type="http://schemas.openxmlformats.org/officeDocument/2006/relationships/slide" Target="/ppt/slides/slide5.xml" Id="R74db56fff0034ef0" /><Relationship Type="http://schemas.openxmlformats.org/officeDocument/2006/relationships/slide" Target="/ppt/slides/slide6.xml" Id="Rfddeb939e5954d3d" /><Relationship Type="http://schemas.openxmlformats.org/officeDocument/2006/relationships/slide" Target="/ppt/slides/slide7.xml" Id="Rdef3067d118649d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4e9c3117c2e42d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df8d4d32cc41b3" /><Relationship Type="http://schemas.openxmlformats.org/officeDocument/2006/relationships/theme" Target="/ppt/slideMasters/theme/theme1.xml" Id="R048d68d560c84da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2df8d4d32cc41b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280490f4444e8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97fe48ade34cb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85aa97c4bc43c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d9464a80b7409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9c29bc421a48d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9e55345c554e1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5f0816b94a417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SUPERKUL.NO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SUPERKUL.NO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SUPERKUL.NO AS ble etablert [år] og holder til i Greåker.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SUPERKUL.NO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SUPERKUL.NO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SUPERKUL.NO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29 180 852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−1 561 603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−1 731 301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2 801 668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7 547 361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SUPERKUL.NO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ERIKSEN TOMMY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HANSSEN LARS ANDRÉ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SUPERKUL.NO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Grålumveien 4-6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1718 Greåker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69 70 50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post@superkul.no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www.superkul.no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989 946 749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SUPERKUL.NO AS</a:t>
            </a:r>
          </a:p>
        </p:txBody>
      </p:sp>
    </p:spTree>
  </p:cSld>
  <p:clrMapOvr>
    <a:masterClrMapping xmlns:a="http://schemas.openxmlformats.org/drawingml/2006/main"/>
  </p:clrMapOvr>
</p:sld>
</file>