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1082b205f544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0678b396184b29"/>
  </p:sldMasterIdLst>
  <p:sldIdLst>
    <p:sldId xmlns:r="http://schemas.openxmlformats.org/officeDocument/2006/relationships" id="256" r:id="Raa5afba1e8a747a0"/>
    <p:sldId xmlns:r="http://schemas.openxmlformats.org/officeDocument/2006/relationships" id="257" r:id="R12e80eea45bf4ce8"/>
    <p:sldId xmlns:r="http://schemas.openxmlformats.org/officeDocument/2006/relationships" id="258" r:id="R65abea8b3fe24da1"/>
    <p:sldId xmlns:r="http://schemas.openxmlformats.org/officeDocument/2006/relationships" id="259" r:id="Rb0556c8656e14fd3"/>
    <p:sldId xmlns:r="http://schemas.openxmlformats.org/officeDocument/2006/relationships" id="260" r:id="R4cf435d4247c46b7"/>
    <p:sldId xmlns:r="http://schemas.openxmlformats.org/officeDocument/2006/relationships" id="261" r:id="Rcfefd5f631ea4500"/>
    <p:sldId xmlns:r="http://schemas.openxmlformats.org/officeDocument/2006/relationships" id="262" r:id="R0174508af5a74b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0678b396184b29" /><Relationship Type="http://schemas.openxmlformats.org/officeDocument/2006/relationships/slide" Target="/ppt/slides/slide1.xml" Id="Raa5afba1e8a747a0" /><Relationship Type="http://schemas.openxmlformats.org/officeDocument/2006/relationships/slide" Target="/ppt/slides/slide2.xml" Id="R12e80eea45bf4ce8" /><Relationship Type="http://schemas.openxmlformats.org/officeDocument/2006/relationships/slide" Target="/ppt/slides/slide3.xml" Id="R65abea8b3fe24da1" /><Relationship Type="http://schemas.openxmlformats.org/officeDocument/2006/relationships/slide" Target="/ppt/slides/slide4.xml" Id="Rb0556c8656e14fd3" /><Relationship Type="http://schemas.openxmlformats.org/officeDocument/2006/relationships/slide" Target="/ppt/slides/slide5.xml" Id="R4cf435d4247c46b7" /><Relationship Type="http://schemas.openxmlformats.org/officeDocument/2006/relationships/slide" Target="/ppt/slides/slide6.xml" Id="Rcfefd5f631ea4500" /><Relationship Type="http://schemas.openxmlformats.org/officeDocument/2006/relationships/slide" Target="/ppt/slides/slide7.xml" Id="R0174508af5a74b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1ccdb276c641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df2d262e74349" /><Relationship Type="http://schemas.openxmlformats.org/officeDocument/2006/relationships/theme" Target="/ppt/slideMasters/theme/theme1.xml" Id="R56853aa0904943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9df2d262e743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6aeb279684c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42a1a1c8b40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1caac075b49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707df4df447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2bff74ccc46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41e79c4dd43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d36295fef47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CANDIS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CANDIS HOLDING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141 287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4 370 445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4 487 023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HENRY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Hvalåsveien 31B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3230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989 966 421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