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592397344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7dd4e1576e4a0e"/>
  </p:sldMasterIdLst>
  <p:sldIdLst>
    <p:sldId xmlns:r="http://schemas.openxmlformats.org/officeDocument/2006/relationships" id="256" r:id="R4e1c7783e7e94c35"/>
    <p:sldId xmlns:r="http://schemas.openxmlformats.org/officeDocument/2006/relationships" id="257" r:id="R4adf3c0fdd714bfd"/>
    <p:sldId xmlns:r="http://schemas.openxmlformats.org/officeDocument/2006/relationships" id="258" r:id="R1f576792249147e6"/>
    <p:sldId xmlns:r="http://schemas.openxmlformats.org/officeDocument/2006/relationships" id="259" r:id="R43af9d4b482c43e3"/>
    <p:sldId xmlns:r="http://schemas.openxmlformats.org/officeDocument/2006/relationships" id="260" r:id="R9f07d34857254c26"/>
    <p:sldId xmlns:r="http://schemas.openxmlformats.org/officeDocument/2006/relationships" id="261" r:id="Rae861762f55948a1"/>
    <p:sldId xmlns:r="http://schemas.openxmlformats.org/officeDocument/2006/relationships" id="262" r:id="Rcaabc83794f0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dd4e1576e4a0e" /><Relationship Type="http://schemas.openxmlformats.org/officeDocument/2006/relationships/slide" Target="/ppt/slides/slide1.xml" Id="R4e1c7783e7e94c35" /><Relationship Type="http://schemas.openxmlformats.org/officeDocument/2006/relationships/slide" Target="/ppt/slides/slide2.xml" Id="R4adf3c0fdd714bfd" /><Relationship Type="http://schemas.openxmlformats.org/officeDocument/2006/relationships/slide" Target="/ppt/slides/slide3.xml" Id="R1f576792249147e6" /><Relationship Type="http://schemas.openxmlformats.org/officeDocument/2006/relationships/slide" Target="/ppt/slides/slide4.xml" Id="R43af9d4b482c43e3" /><Relationship Type="http://schemas.openxmlformats.org/officeDocument/2006/relationships/slide" Target="/ppt/slides/slide5.xml" Id="R9f07d34857254c26" /><Relationship Type="http://schemas.openxmlformats.org/officeDocument/2006/relationships/slide" Target="/ppt/slides/slide6.xml" Id="Rae861762f55948a1" /><Relationship Type="http://schemas.openxmlformats.org/officeDocument/2006/relationships/slide" Target="/ppt/slides/slide7.xml" Id="Rcaabc83794f0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6972f7655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65cd8159f4e63" /><Relationship Type="http://schemas.openxmlformats.org/officeDocument/2006/relationships/theme" Target="/ppt/slideMasters/theme/theme1.xml" Id="Re1b493c58cd7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65cd8159f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6abc1d7fe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8788dbd4f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8e5dc7184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b550ed1a6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6e698bf0a47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1459af48c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e8faa5fc7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BRENNHOLM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129 030 248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32 975 784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18 428 564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21 285 380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294 508 625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BRENNHOLM HOLDING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AKITA AS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Lisbeth Sandtorv, Grimseidvegen 449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19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990 026 521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