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bf3ae0720348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08f0a853f34eec"/>
  </p:sldMasterIdLst>
  <p:sldIdLst>
    <p:sldId xmlns:r="http://schemas.openxmlformats.org/officeDocument/2006/relationships" id="256" r:id="R940d4119c8154e2d"/>
    <p:sldId xmlns:r="http://schemas.openxmlformats.org/officeDocument/2006/relationships" id="257" r:id="Rd57105edfcbb47d5"/>
    <p:sldId xmlns:r="http://schemas.openxmlformats.org/officeDocument/2006/relationships" id="258" r:id="Rfddad439bde94c9e"/>
    <p:sldId xmlns:r="http://schemas.openxmlformats.org/officeDocument/2006/relationships" id="259" r:id="R37a9528fb7314bb0"/>
    <p:sldId xmlns:r="http://schemas.openxmlformats.org/officeDocument/2006/relationships" id="260" r:id="R82d505296d084733"/>
    <p:sldId xmlns:r="http://schemas.openxmlformats.org/officeDocument/2006/relationships" id="261" r:id="R1c78cce82e4b49ce"/>
    <p:sldId xmlns:r="http://schemas.openxmlformats.org/officeDocument/2006/relationships" id="262" r:id="R7488f69440cb4d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08f0a853f34eec" /><Relationship Type="http://schemas.openxmlformats.org/officeDocument/2006/relationships/slide" Target="/ppt/slides/slide1.xml" Id="R940d4119c8154e2d" /><Relationship Type="http://schemas.openxmlformats.org/officeDocument/2006/relationships/slide" Target="/ppt/slides/slide2.xml" Id="Rd57105edfcbb47d5" /><Relationship Type="http://schemas.openxmlformats.org/officeDocument/2006/relationships/slide" Target="/ppt/slides/slide3.xml" Id="Rfddad439bde94c9e" /><Relationship Type="http://schemas.openxmlformats.org/officeDocument/2006/relationships/slide" Target="/ppt/slides/slide4.xml" Id="R37a9528fb7314bb0" /><Relationship Type="http://schemas.openxmlformats.org/officeDocument/2006/relationships/slide" Target="/ppt/slides/slide5.xml" Id="R82d505296d084733" /><Relationship Type="http://schemas.openxmlformats.org/officeDocument/2006/relationships/slide" Target="/ppt/slides/slide6.xml" Id="R1c78cce82e4b49ce" /><Relationship Type="http://schemas.openxmlformats.org/officeDocument/2006/relationships/slide" Target="/ppt/slides/slide7.xml" Id="R7488f69440cb4d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e31fad8c7e4d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20133af984ab4" /><Relationship Type="http://schemas.openxmlformats.org/officeDocument/2006/relationships/theme" Target="/ppt/slideMasters/theme/theme1.xml" Id="R7e244455568b46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220133af984a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fbad944f540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17a33a24146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4dea6262546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f1f73bfe641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836ad6ef940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5d4bc5ed04d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c0b86f3204a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ØJ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ØJ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1 887 434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2 916 140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4 722 600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ØYVIND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JUDITH DIAZ A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Øyvind Johnsen, Heia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990 100 683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ØJ HOLDING AS</a:t>
            </a:r>
          </a:p>
        </p:txBody>
      </p:sp>
    </p:spTree>
  </p:cSld>
  <p:clrMapOvr>
    <a:masterClrMapping xmlns:a="http://schemas.openxmlformats.org/drawingml/2006/main"/>
  </p:clrMapOvr>
</p:sld>
</file>