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131260c944b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9d062f2f140fc"/>
  </p:sldMasterIdLst>
  <p:sldIdLst>
    <p:sldId xmlns:r="http://schemas.openxmlformats.org/officeDocument/2006/relationships" id="256" r:id="R0b3f9ff9411a4ec9"/>
    <p:sldId xmlns:r="http://schemas.openxmlformats.org/officeDocument/2006/relationships" id="257" r:id="R96cf476e5d894959"/>
    <p:sldId xmlns:r="http://schemas.openxmlformats.org/officeDocument/2006/relationships" id="258" r:id="Rdc3195bb0ed94d45"/>
    <p:sldId xmlns:r="http://schemas.openxmlformats.org/officeDocument/2006/relationships" id="259" r:id="R4074d532a7f34c28"/>
    <p:sldId xmlns:r="http://schemas.openxmlformats.org/officeDocument/2006/relationships" id="260" r:id="Rc2803bb25d9443a1"/>
    <p:sldId xmlns:r="http://schemas.openxmlformats.org/officeDocument/2006/relationships" id="261" r:id="R3be218132a16446f"/>
    <p:sldId xmlns:r="http://schemas.openxmlformats.org/officeDocument/2006/relationships" id="262" r:id="Rb575df70312e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9d062f2f140fc" /><Relationship Type="http://schemas.openxmlformats.org/officeDocument/2006/relationships/slide" Target="/ppt/slides/slide1.xml" Id="R0b3f9ff9411a4ec9" /><Relationship Type="http://schemas.openxmlformats.org/officeDocument/2006/relationships/slide" Target="/ppt/slides/slide2.xml" Id="R96cf476e5d894959" /><Relationship Type="http://schemas.openxmlformats.org/officeDocument/2006/relationships/slide" Target="/ppt/slides/slide3.xml" Id="Rdc3195bb0ed94d45" /><Relationship Type="http://schemas.openxmlformats.org/officeDocument/2006/relationships/slide" Target="/ppt/slides/slide4.xml" Id="R4074d532a7f34c28" /><Relationship Type="http://schemas.openxmlformats.org/officeDocument/2006/relationships/slide" Target="/ppt/slides/slide5.xml" Id="Rc2803bb25d9443a1" /><Relationship Type="http://schemas.openxmlformats.org/officeDocument/2006/relationships/slide" Target="/ppt/slides/slide6.xml" Id="R3be218132a16446f" /><Relationship Type="http://schemas.openxmlformats.org/officeDocument/2006/relationships/slide" Target="/ppt/slides/slide7.xml" Id="Rb575df70312e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1ea66c877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d617457be426c" /><Relationship Type="http://schemas.openxmlformats.org/officeDocument/2006/relationships/theme" Target="/ppt/slideMasters/theme/theme1.xml" Id="Rac96823b9e4e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8d617457be42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d4595fcf24b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3a8854f78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c2a56725749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cab8bc13d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18c8984aa41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865d8b73548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ed4f6c23d4f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