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ebaa8b7c43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f7ff61beeb41b7"/>
  </p:sldMasterIdLst>
  <p:sldIdLst>
    <p:sldId xmlns:r="http://schemas.openxmlformats.org/officeDocument/2006/relationships" id="256" r:id="R4fc10b6c293a4f75"/>
    <p:sldId xmlns:r="http://schemas.openxmlformats.org/officeDocument/2006/relationships" id="257" r:id="R3094c1fa83504a4e"/>
    <p:sldId xmlns:r="http://schemas.openxmlformats.org/officeDocument/2006/relationships" id="258" r:id="R7c24bbda15654c9a"/>
    <p:sldId xmlns:r="http://schemas.openxmlformats.org/officeDocument/2006/relationships" id="259" r:id="R3c71207e3b0f46a0"/>
    <p:sldId xmlns:r="http://schemas.openxmlformats.org/officeDocument/2006/relationships" id="260" r:id="R4635b68a19c8490a"/>
    <p:sldId xmlns:r="http://schemas.openxmlformats.org/officeDocument/2006/relationships" id="261" r:id="R5d9b95015ec44a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7ff61beeb41b7" /><Relationship Type="http://schemas.openxmlformats.org/officeDocument/2006/relationships/slide" Target="/ppt/slides/slide1.xml" Id="R4fc10b6c293a4f75" /><Relationship Type="http://schemas.openxmlformats.org/officeDocument/2006/relationships/slide" Target="/ppt/slides/slide2.xml" Id="R3094c1fa83504a4e" /><Relationship Type="http://schemas.openxmlformats.org/officeDocument/2006/relationships/slide" Target="/ppt/slides/slide3.xml" Id="R7c24bbda15654c9a" /><Relationship Type="http://schemas.openxmlformats.org/officeDocument/2006/relationships/slide" Target="/ppt/slides/slide4.xml" Id="R3c71207e3b0f46a0" /><Relationship Type="http://schemas.openxmlformats.org/officeDocument/2006/relationships/slide" Target="/ppt/slides/slide5.xml" Id="R4635b68a19c8490a" /><Relationship Type="http://schemas.openxmlformats.org/officeDocument/2006/relationships/slide" Target="/ppt/slides/slide6.xml" Id="R5d9b95015ec44a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6626ab38f43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4c92f4324d2f" /><Relationship Type="http://schemas.openxmlformats.org/officeDocument/2006/relationships/theme" Target="/ppt/slideMasters/theme/theme1.xml" Id="R5de128f9b81d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c04c92f4324d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87fed353247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3c1812ae145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a0e20fb3f43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053978da045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3c50ddde848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c52fd1ef942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DEPARTURE BRANDS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DEPARTURE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DEPARTURE BRANDS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DEPARTURE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DEPARTURE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DEPARTURE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837 071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−510 014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−3 673 963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1 199 447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DEPARTURE BRANDS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990 217 262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DEPARTURE BRANDS AS</a:t>
            </a:r>
          </a:p>
        </p:txBody>
      </p:sp>
    </p:spTree>
  </p:cSld>
  <p:clrMapOvr>
    <a:masterClrMapping xmlns:a="http://schemas.openxmlformats.org/drawingml/2006/main"/>
  </p:clrMapOvr>
</p:sld>
</file>