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0ec6b349d946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d6e728eb7b4755"/>
  </p:sldMasterIdLst>
  <p:sldIdLst>
    <p:sldId xmlns:r="http://schemas.openxmlformats.org/officeDocument/2006/relationships" id="256" r:id="R6281a53aba2944e4"/>
    <p:sldId xmlns:r="http://schemas.openxmlformats.org/officeDocument/2006/relationships" id="257" r:id="R9d365cf542a441e0"/>
    <p:sldId xmlns:r="http://schemas.openxmlformats.org/officeDocument/2006/relationships" id="258" r:id="R16e0e679a481462c"/>
    <p:sldId xmlns:r="http://schemas.openxmlformats.org/officeDocument/2006/relationships" id="259" r:id="R1b041902b64a4c8f"/>
    <p:sldId xmlns:r="http://schemas.openxmlformats.org/officeDocument/2006/relationships" id="260" r:id="R910713f4bf3d46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6e728eb7b4755" /><Relationship Type="http://schemas.openxmlformats.org/officeDocument/2006/relationships/slide" Target="/ppt/slides/slide1.xml" Id="R6281a53aba2944e4" /><Relationship Type="http://schemas.openxmlformats.org/officeDocument/2006/relationships/slide" Target="/ppt/slides/slide2.xml" Id="R9d365cf542a441e0" /><Relationship Type="http://schemas.openxmlformats.org/officeDocument/2006/relationships/slide" Target="/ppt/slides/slide3.xml" Id="R16e0e679a481462c" /><Relationship Type="http://schemas.openxmlformats.org/officeDocument/2006/relationships/slide" Target="/ppt/slides/slide4.xml" Id="R1b041902b64a4c8f" /><Relationship Type="http://schemas.openxmlformats.org/officeDocument/2006/relationships/slide" Target="/ppt/slides/slide5.xml" Id="R910713f4bf3d46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8362a2e78b4c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dd5355eda46ac" /><Relationship Type="http://schemas.openxmlformats.org/officeDocument/2006/relationships/theme" Target="/ppt/slideMasters/theme/theme1.xml" Id="R5992db9e193449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bdd5355eda46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c48a3e32e4c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30ca5815340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3a832821545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10bc9b6a549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61609479f40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NETLEDGER ÅLESUND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NETLEDGER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NETLEDGER ÅLESUND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NETLEDGER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NETLEDGER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NETLEDGER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990 224 439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NETLEDGER ÅLESUND AS</a:t>
            </a:r>
          </a:p>
        </p:txBody>
      </p:sp>
    </p:spTree>
  </p:cSld>
  <p:clrMapOvr>
    <a:masterClrMapping xmlns:a="http://schemas.openxmlformats.org/drawingml/2006/main"/>
  </p:clrMapOvr>
</p:sld>
</file>