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3b852b5eda4a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d6645aeba04305"/>
  </p:sldMasterIdLst>
  <p:sldIdLst>
    <p:sldId xmlns:r="http://schemas.openxmlformats.org/officeDocument/2006/relationships" id="256" r:id="R01327a94fb48411f"/>
    <p:sldId xmlns:r="http://schemas.openxmlformats.org/officeDocument/2006/relationships" id="257" r:id="Rb6c0455bc52f4367"/>
    <p:sldId xmlns:r="http://schemas.openxmlformats.org/officeDocument/2006/relationships" id="258" r:id="R0c426a0df05f4b1d"/>
    <p:sldId xmlns:r="http://schemas.openxmlformats.org/officeDocument/2006/relationships" id="259" r:id="Re7696cb9a7ee4ddd"/>
    <p:sldId xmlns:r="http://schemas.openxmlformats.org/officeDocument/2006/relationships" id="260" r:id="Ra11c82a35b424fd5"/>
    <p:sldId xmlns:r="http://schemas.openxmlformats.org/officeDocument/2006/relationships" id="261" r:id="Re4a8b8ca9a7b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6645aeba04305" /><Relationship Type="http://schemas.openxmlformats.org/officeDocument/2006/relationships/slide" Target="/ppt/slides/slide1.xml" Id="R01327a94fb48411f" /><Relationship Type="http://schemas.openxmlformats.org/officeDocument/2006/relationships/slide" Target="/ppt/slides/slide2.xml" Id="Rb6c0455bc52f4367" /><Relationship Type="http://schemas.openxmlformats.org/officeDocument/2006/relationships/slide" Target="/ppt/slides/slide3.xml" Id="R0c426a0df05f4b1d" /><Relationship Type="http://schemas.openxmlformats.org/officeDocument/2006/relationships/slide" Target="/ppt/slides/slide4.xml" Id="Re7696cb9a7ee4ddd" /><Relationship Type="http://schemas.openxmlformats.org/officeDocument/2006/relationships/slide" Target="/ppt/slides/slide5.xml" Id="Ra11c82a35b424fd5" /><Relationship Type="http://schemas.openxmlformats.org/officeDocument/2006/relationships/slide" Target="/ppt/slides/slide6.xml" Id="Re4a8b8ca9a7b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7125ead77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8df99de124c49" /><Relationship Type="http://schemas.openxmlformats.org/officeDocument/2006/relationships/theme" Target="/ppt/slideMasters/theme/theme1.xml" Id="Redde18ec721b40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b8df99de124c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221130473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7612937ab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36decac3741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14e67e142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7280e36d6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779140f75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