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421c0b389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084ac6d6c4a13"/>
  </p:sldMasterIdLst>
  <p:sldIdLst>
    <p:sldId xmlns:r="http://schemas.openxmlformats.org/officeDocument/2006/relationships" id="256" r:id="R4a359426d80c4df9"/>
    <p:sldId xmlns:r="http://schemas.openxmlformats.org/officeDocument/2006/relationships" id="257" r:id="R60f9d5e791ba4b3c"/>
    <p:sldId xmlns:r="http://schemas.openxmlformats.org/officeDocument/2006/relationships" id="258" r:id="R7a82479112e24c20"/>
    <p:sldId xmlns:r="http://schemas.openxmlformats.org/officeDocument/2006/relationships" id="259" r:id="R254673a9536b476d"/>
    <p:sldId xmlns:r="http://schemas.openxmlformats.org/officeDocument/2006/relationships" id="260" r:id="R543971385283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084ac6d6c4a13" /><Relationship Type="http://schemas.openxmlformats.org/officeDocument/2006/relationships/slide" Target="/ppt/slides/slide1.xml" Id="R4a359426d80c4df9" /><Relationship Type="http://schemas.openxmlformats.org/officeDocument/2006/relationships/slide" Target="/ppt/slides/slide2.xml" Id="R60f9d5e791ba4b3c" /><Relationship Type="http://schemas.openxmlformats.org/officeDocument/2006/relationships/slide" Target="/ppt/slides/slide3.xml" Id="R7a82479112e24c20" /><Relationship Type="http://schemas.openxmlformats.org/officeDocument/2006/relationships/slide" Target="/ppt/slides/slide4.xml" Id="R254673a9536b476d" /><Relationship Type="http://schemas.openxmlformats.org/officeDocument/2006/relationships/slide" Target="/ppt/slides/slide5.xml" Id="R543971385283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e7b3eede448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880fafa734912" /><Relationship Type="http://schemas.openxmlformats.org/officeDocument/2006/relationships/theme" Target="/ppt/slideMasters/theme/theme1.xml" Id="R05332f511f9043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880fafa7349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287df837348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5baf33ca0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458b2a9ee48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df6801995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6ac730e4040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 EIENDOMSINVEST TYSKLAND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