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d27f6d588f40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239450a6184d8c"/>
  </p:sldMasterIdLst>
  <p:sldIdLst>
    <p:sldId xmlns:r="http://schemas.openxmlformats.org/officeDocument/2006/relationships" id="256" r:id="Rd031012237d24991"/>
    <p:sldId xmlns:r="http://schemas.openxmlformats.org/officeDocument/2006/relationships" id="257" r:id="R7bf44a9b2f964728"/>
    <p:sldId xmlns:r="http://schemas.openxmlformats.org/officeDocument/2006/relationships" id="258" r:id="R6d268be74e064d17"/>
    <p:sldId xmlns:r="http://schemas.openxmlformats.org/officeDocument/2006/relationships" id="259" r:id="R23c525f986ae4e2d"/>
    <p:sldId xmlns:r="http://schemas.openxmlformats.org/officeDocument/2006/relationships" id="260" r:id="R408d2543cd454424"/>
    <p:sldId xmlns:r="http://schemas.openxmlformats.org/officeDocument/2006/relationships" id="261" r:id="R808309e5b8bb43fa"/>
    <p:sldId xmlns:r="http://schemas.openxmlformats.org/officeDocument/2006/relationships" id="262" r:id="R82885ef1f3874f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39450a6184d8c" /><Relationship Type="http://schemas.openxmlformats.org/officeDocument/2006/relationships/slide" Target="/ppt/slides/slide1.xml" Id="Rd031012237d24991" /><Relationship Type="http://schemas.openxmlformats.org/officeDocument/2006/relationships/slide" Target="/ppt/slides/slide2.xml" Id="R7bf44a9b2f964728" /><Relationship Type="http://schemas.openxmlformats.org/officeDocument/2006/relationships/slide" Target="/ppt/slides/slide3.xml" Id="R6d268be74e064d17" /><Relationship Type="http://schemas.openxmlformats.org/officeDocument/2006/relationships/slide" Target="/ppt/slides/slide4.xml" Id="R23c525f986ae4e2d" /><Relationship Type="http://schemas.openxmlformats.org/officeDocument/2006/relationships/slide" Target="/ppt/slides/slide5.xml" Id="R408d2543cd454424" /><Relationship Type="http://schemas.openxmlformats.org/officeDocument/2006/relationships/slide" Target="/ppt/slides/slide6.xml" Id="R808309e5b8bb43fa" /><Relationship Type="http://schemas.openxmlformats.org/officeDocument/2006/relationships/slide" Target="/ppt/slides/slide7.xml" Id="R82885ef1f3874f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fc4c9a47949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a8d6668b8416e" /><Relationship Type="http://schemas.openxmlformats.org/officeDocument/2006/relationships/theme" Target="/ppt/slideMasters/theme/theme1.xml" Id="R7039bccfcb3a44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2a8d6668b841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e3005c5f645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6980697f949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ba3fabb5849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6b692f5ce41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cc446d08a4f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756b2b5864d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085fb913d4f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ELISIR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ELISIR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2 159 415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2 947 140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STOKLAND SIGVE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96 06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