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237c39cc7be439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053006889584c93"/>
  </p:sldMasterIdLst>
  <p:sldIdLst>
    <p:sldId xmlns:r="http://schemas.openxmlformats.org/officeDocument/2006/relationships" id="256" r:id="Rdcbc9ed687624ea8"/>
    <p:sldId xmlns:r="http://schemas.openxmlformats.org/officeDocument/2006/relationships" id="257" r:id="R33dcb10128d545f8"/>
    <p:sldId xmlns:r="http://schemas.openxmlformats.org/officeDocument/2006/relationships" id="258" r:id="Rfaf35dbd05e2484a"/>
    <p:sldId xmlns:r="http://schemas.openxmlformats.org/officeDocument/2006/relationships" id="259" r:id="R918e9d8081764e06"/>
    <p:sldId xmlns:r="http://schemas.openxmlformats.org/officeDocument/2006/relationships" id="260" r:id="Reba363c71a004480"/>
    <p:sldId xmlns:r="http://schemas.openxmlformats.org/officeDocument/2006/relationships" id="261" r:id="R8a70cfc5419c45da"/>
    <p:sldId xmlns:r="http://schemas.openxmlformats.org/officeDocument/2006/relationships" id="262" r:id="R7fa892bd090d498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053006889584c93" /><Relationship Type="http://schemas.openxmlformats.org/officeDocument/2006/relationships/slide" Target="/ppt/slides/slide1.xml" Id="Rdcbc9ed687624ea8" /><Relationship Type="http://schemas.openxmlformats.org/officeDocument/2006/relationships/slide" Target="/ppt/slides/slide2.xml" Id="R33dcb10128d545f8" /><Relationship Type="http://schemas.openxmlformats.org/officeDocument/2006/relationships/slide" Target="/ppt/slides/slide3.xml" Id="Rfaf35dbd05e2484a" /><Relationship Type="http://schemas.openxmlformats.org/officeDocument/2006/relationships/slide" Target="/ppt/slides/slide4.xml" Id="R918e9d8081764e06" /><Relationship Type="http://schemas.openxmlformats.org/officeDocument/2006/relationships/slide" Target="/ppt/slides/slide5.xml" Id="Reba363c71a004480" /><Relationship Type="http://schemas.openxmlformats.org/officeDocument/2006/relationships/slide" Target="/ppt/slides/slide6.xml" Id="R8a70cfc5419c45da" /><Relationship Type="http://schemas.openxmlformats.org/officeDocument/2006/relationships/slide" Target="/ppt/slides/slide7.xml" Id="R7fa892bd090d498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89eecd459ab41d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5e48d76ca94b5c" /><Relationship Type="http://schemas.openxmlformats.org/officeDocument/2006/relationships/theme" Target="/ppt/slideMasters/theme/theme1.xml" Id="R4271df1742b84c6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85e48d76ca94b5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7bb2608bba476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318eb7963e494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e9ce141f83444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bba39a87ca461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a364123506495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1e4b3adf764fc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c45ade866747a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GRAJA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GRAJA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GRAJA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GRAJA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GRAJA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GRAJA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−162 479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2 398 814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28 244 674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28 306 428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GRAJA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EMIL GRAARUD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 HÅVARD GRAARUD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PER-HÅKON GRAARUD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THERESE-HELEN GRAARUD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GRAJA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Jan Håvard Graarud, Ekebergveien 226B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1162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990 246 521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GRAJA INVEST AS</a:t>
            </a:r>
          </a:p>
        </p:txBody>
      </p:sp>
    </p:spTree>
  </p:cSld>
  <p:clrMapOvr>
    <a:masterClrMapping xmlns:a="http://schemas.openxmlformats.org/drawingml/2006/main"/>
  </p:clrMapOvr>
</p:sld>
</file>