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c186c5434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00b8aa77a40e7"/>
  </p:sldMasterIdLst>
  <p:sldIdLst>
    <p:sldId xmlns:r="http://schemas.openxmlformats.org/officeDocument/2006/relationships" id="256" r:id="Re9f4d91ad8ee4c29"/>
    <p:sldId xmlns:r="http://schemas.openxmlformats.org/officeDocument/2006/relationships" id="257" r:id="Rf8ea84d2d5d44893"/>
    <p:sldId xmlns:r="http://schemas.openxmlformats.org/officeDocument/2006/relationships" id="258" r:id="R64089d26ae944e5c"/>
    <p:sldId xmlns:r="http://schemas.openxmlformats.org/officeDocument/2006/relationships" id="259" r:id="Rd1947e3abcc34bc0"/>
    <p:sldId xmlns:r="http://schemas.openxmlformats.org/officeDocument/2006/relationships" id="260" r:id="Ra76a3934fc854c22"/>
    <p:sldId xmlns:r="http://schemas.openxmlformats.org/officeDocument/2006/relationships" id="261" r:id="R8f3b25dc9c9e468d"/>
    <p:sldId xmlns:r="http://schemas.openxmlformats.org/officeDocument/2006/relationships" id="262" r:id="Reb0abb0201024d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00b8aa77a40e7" /><Relationship Type="http://schemas.openxmlformats.org/officeDocument/2006/relationships/slide" Target="/ppt/slides/slide1.xml" Id="Re9f4d91ad8ee4c29" /><Relationship Type="http://schemas.openxmlformats.org/officeDocument/2006/relationships/slide" Target="/ppt/slides/slide2.xml" Id="Rf8ea84d2d5d44893" /><Relationship Type="http://schemas.openxmlformats.org/officeDocument/2006/relationships/slide" Target="/ppt/slides/slide3.xml" Id="R64089d26ae944e5c" /><Relationship Type="http://schemas.openxmlformats.org/officeDocument/2006/relationships/slide" Target="/ppt/slides/slide4.xml" Id="Rd1947e3abcc34bc0" /><Relationship Type="http://schemas.openxmlformats.org/officeDocument/2006/relationships/slide" Target="/ppt/slides/slide5.xml" Id="Ra76a3934fc854c22" /><Relationship Type="http://schemas.openxmlformats.org/officeDocument/2006/relationships/slide" Target="/ppt/slides/slide6.xml" Id="R8f3b25dc9c9e468d" /><Relationship Type="http://schemas.openxmlformats.org/officeDocument/2006/relationships/slide" Target="/ppt/slides/slide7.xml" Id="Reb0abb0201024d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f677a8b7b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47cdf502a4922" /><Relationship Type="http://schemas.openxmlformats.org/officeDocument/2006/relationships/theme" Target="/ppt/slideMasters/theme/theme1.xml" Id="R1af216afd1ac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47cdf502a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7fb996fd4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84d31a5d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4e568ee29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cc1cd9fb0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597f08401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d4a4b1fe9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39d4c5668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