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e0ab432c546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4e606024624508"/>
  </p:sldMasterIdLst>
  <p:sldIdLst>
    <p:sldId xmlns:r="http://schemas.openxmlformats.org/officeDocument/2006/relationships" id="256" r:id="Rdb1b72c6186a4971"/>
    <p:sldId xmlns:r="http://schemas.openxmlformats.org/officeDocument/2006/relationships" id="257" r:id="R487755706cdd434b"/>
    <p:sldId xmlns:r="http://schemas.openxmlformats.org/officeDocument/2006/relationships" id="258" r:id="R080a2278c7284831"/>
    <p:sldId xmlns:r="http://schemas.openxmlformats.org/officeDocument/2006/relationships" id="259" r:id="R0640fe6a1f8649a0"/>
    <p:sldId xmlns:r="http://schemas.openxmlformats.org/officeDocument/2006/relationships" id="260" r:id="R49c46e501df943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e606024624508" /><Relationship Type="http://schemas.openxmlformats.org/officeDocument/2006/relationships/slide" Target="/ppt/slides/slide1.xml" Id="Rdb1b72c6186a4971" /><Relationship Type="http://schemas.openxmlformats.org/officeDocument/2006/relationships/slide" Target="/ppt/slides/slide2.xml" Id="R487755706cdd434b" /><Relationship Type="http://schemas.openxmlformats.org/officeDocument/2006/relationships/slide" Target="/ppt/slides/slide3.xml" Id="R080a2278c7284831" /><Relationship Type="http://schemas.openxmlformats.org/officeDocument/2006/relationships/slide" Target="/ppt/slides/slide4.xml" Id="R0640fe6a1f8649a0" /><Relationship Type="http://schemas.openxmlformats.org/officeDocument/2006/relationships/slide" Target="/ppt/slides/slide5.xml" Id="R49c46e501df943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249aa438d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9e1df23c487e" /><Relationship Type="http://schemas.openxmlformats.org/officeDocument/2006/relationships/theme" Target="/ppt/slideMasters/theme/theme1.xml" Id="R1fe3b2be26e7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fb9e1df23c48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1d05a80be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79f7dd24946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1339ff81f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26f7f211f43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5bc4c421246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990 298 270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