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5c2a0047d04e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e355c2090541ce"/>
  </p:sldMasterIdLst>
  <p:sldIdLst>
    <p:sldId xmlns:r="http://schemas.openxmlformats.org/officeDocument/2006/relationships" id="256" r:id="R189f8abaf2a94731"/>
    <p:sldId xmlns:r="http://schemas.openxmlformats.org/officeDocument/2006/relationships" id="257" r:id="Rfa11a7fc915e45b4"/>
    <p:sldId xmlns:r="http://schemas.openxmlformats.org/officeDocument/2006/relationships" id="258" r:id="R5a33972d75c84c18"/>
    <p:sldId xmlns:r="http://schemas.openxmlformats.org/officeDocument/2006/relationships" id="259" r:id="Rb67ed09cf07043b4"/>
    <p:sldId xmlns:r="http://schemas.openxmlformats.org/officeDocument/2006/relationships" id="260" r:id="R893bd8d9602a4e16"/>
    <p:sldId xmlns:r="http://schemas.openxmlformats.org/officeDocument/2006/relationships" id="261" r:id="Re830c664e94543b7"/>
    <p:sldId xmlns:r="http://schemas.openxmlformats.org/officeDocument/2006/relationships" id="262" r:id="Rde0d81eaecb749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355c2090541ce" /><Relationship Type="http://schemas.openxmlformats.org/officeDocument/2006/relationships/slide" Target="/ppt/slides/slide1.xml" Id="R189f8abaf2a94731" /><Relationship Type="http://schemas.openxmlformats.org/officeDocument/2006/relationships/slide" Target="/ppt/slides/slide2.xml" Id="Rfa11a7fc915e45b4" /><Relationship Type="http://schemas.openxmlformats.org/officeDocument/2006/relationships/slide" Target="/ppt/slides/slide3.xml" Id="R5a33972d75c84c18" /><Relationship Type="http://schemas.openxmlformats.org/officeDocument/2006/relationships/slide" Target="/ppt/slides/slide4.xml" Id="Rb67ed09cf07043b4" /><Relationship Type="http://schemas.openxmlformats.org/officeDocument/2006/relationships/slide" Target="/ppt/slides/slide5.xml" Id="R893bd8d9602a4e16" /><Relationship Type="http://schemas.openxmlformats.org/officeDocument/2006/relationships/slide" Target="/ppt/slides/slide6.xml" Id="Re830c664e94543b7" /><Relationship Type="http://schemas.openxmlformats.org/officeDocument/2006/relationships/slide" Target="/ppt/slides/slide7.xml" Id="Rde0d81eaecb749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5d96d745848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ab7211f5d428f" /><Relationship Type="http://schemas.openxmlformats.org/officeDocument/2006/relationships/theme" Target="/ppt/slideMasters/theme/theme1.xml" Id="R517c101bc86742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aab7211f5d42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5c874ae914f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ab1baf43946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078f287c249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2f0ce1ce84b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23555021b40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fe55ca0b44b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f4d85ab7f4c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MASKIN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11 619 226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22 159 713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KYRRE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ARE KREY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KARIANNE KREY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kyrre@knmaskin.no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990 311 684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