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4be586ed7c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174b746c7d48cb"/>
  </p:sldMasterIdLst>
  <p:sldIdLst>
    <p:sldId xmlns:r="http://schemas.openxmlformats.org/officeDocument/2006/relationships" id="256" r:id="R453aef2f17c74e42"/>
    <p:sldId xmlns:r="http://schemas.openxmlformats.org/officeDocument/2006/relationships" id="257" r:id="R3f359de1caef4721"/>
    <p:sldId xmlns:r="http://schemas.openxmlformats.org/officeDocument/2006/relationships" id="258" r:id="R9e6208ae643145ee"/>
    <p:sldId xmlns:r="http://schemas.openxmlformats.org/officeDocument/2006/relationships" id="259" r:id="Rf21f3321fe5e4ca4"/>
    <p:sldId xmlns:r="http://schemas.openxmlformats.org/officeDocument/2006/relationships" id="260" r:id="R2e09884d96e4446c"/>
    <p:sldId xmlns:r="http://schemas.openxmlformats.org/officeDocument/2006/relationships" id="261" r:id="R47703444bc7d47bc"/>
    <p:sldId xmlns:r="http://schemas.openxmlformats.org/officeDocument/2006/relationships" id="262" r:id="R8566cb4fc4e4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74b746c7d48cb" /><Relationship Type="http://schemas.openxmlformats.org/officeDocument/2006/relationships/slide" Target="/ppt/slides/slide1.xml" Id="R453aef2f17c74e42" /><Relationship Type="http://schemas.openxmlformats.org/officeDocument/2006/relationships/slide" Target="/ppt/slides/slide2.xml" Id="R3f359de1caef4721" /><Relationship Type="http://schemas.openxmlformats.org/officeDocument/2006/relationships/slide" Target="/ppt/slides/slide3.xml" Id="R9e6208ae643145ee" /><Relationship Type="http://schemas.openxmlformats.org/officeDocument/2006/relationships/slide" Target="/ppt/slides/slide4.xml" Id="Rf21f3321fe5e4ca4" /><Relationship Type="http://schemas.openxmlformats.org/officeDocument/2006/relationships/slide" Target="/ppt/slides/slide5.xml" Id="R2e09884d96e4446c" /><Relationship Type="http://schemas.openxmlformats.org/officeDocument/2006/relationships/slide" Target="/ppt/slides/slide6.xml" Id="R47703444bc7d47bc" /><Relationship Type="http://schemas.openxmlformats.org/officeDocument/2006/relationships/slide" Target="/ppt/slides/slide7.xml" Id="R8566cb4fc4e4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7ffb6c8a64f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46f20e05f44db" /><Relationship Type="http://schemas.openxmlformats.org/officeDocument/2006/relationships/theme" Target="/ppt/slideMasters/theme/theme1.xml" Id="R26fbdbd4cedc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46f20e05f44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0daafddbb4a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5d0076b2f4d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aeab433d74f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0c2b4f50045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f1725ebaf42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db32011e945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f50564521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HIMO HOLDING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−779 356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6 093 412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INGEBORGRUD HÅVARD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Ormerudveien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99 17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havard@ingeborgrud.no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990 318 352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HIMO HOLDING AS</a:t>
            </a:r>
          </a:p>
        </p:txBody>
      </p:sp>
    </p:spTree>
  </p:cSld>
  <p:clrMapOvr>
    <a:masterClrMapping xmlns:a="http://schemas.openxmlformats.org/drawingml/2006/main"/>
  </p:clrMapOvr>
</p:sld>
</file>