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556cd1a18943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cb9aff96a7485b"/>
  </p:sldMasterIdLst>
  <p:sldIdLst>
    <p:sldId xmlns:r="http://schemas.openxmlformats.org/officeDocument/2006/relationships" id="256" r:id="Rcd185dceff884457"/>
    <p:sldId xmlns:r="http://schemas.openxmlformats.org/officeDocument/2006/relationships" id="257" r:id="R1e119d8c7dd94188"/>
    <p:sldId xmlns:r="http://schemas.openxmlformats.org/officeDocument/2006/relationships" id="258" r:id="R249af4d0ba914975"/>
    <p:sldId xmlns:r="http://schemas.openxmlformats.org/officeDocument/2006/relationships" id="259" r:id="R50e91bad2eba43e2"/>
    <p:sldId xmlns:r="http://schemas.openxmlformats.org/officeDocument/2006/relationships" id="260" r:id="R4d338991de0642e8"/>
    <p:sldId xmlns:r="http://schemas.openxmlformats.org/officeDocument/2006/relationships" id="261" r:id="Rb05cedf8028c4dd4"/>
    <p:sldId xmlns:r="http://schemas.openxmlformats.org/officeDocument/2006/relationships" id="262" r:id="R31c6a54d8c7248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b9aff96a7485b" /><Relationship Type="http://schemas.openxmlformats.org/officeDocument/2006/relationships/slide" Target="/ppt/slides/slide1.xml" Id="Rcd185dceff884457" /><Relationship Type="http://schemas.openxmlformats.org/officeDocument/2006/relationships/slide" Target="/ppt/slides/slide2.xml" Id="R1e119d8c7dd94188" /><Relationship Type="http://schemas.openxmlformats.org/officeDocument/2006/relationships/slide" Target="/ppt/slides/slide3.xml" Id="R249af4d0ba914975" /><Relationship Type="http://schemas.openxmlformats.org/officeDocument/2006/relationships/slide" Target="/ppt/slides/slide4.xml" Id="R50e91bad2eba43e2" /><Relationship Type="http://schemas.openxmlformats.org/officeDocument/2006/relationships/slide" Target="/ppt/slides/slide5.xml" Id="R4d338991de0642e8" /><Relationship Type="http://schemas.openxmlformats.org/officeDocument/2006/relationships/slide" Target="/ppt/slides/slide6.xml" Id="Rb05cedf8028c4dd4" /><Relationship Type="http://schemas.openxmlformats.org/officeDocument/2006/relationships/slide" Target="/ppt/slides/slide7.xml" Id="R31c6a54d8c7248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89528c13645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d08d6d227483b" /><Relationship Type="http://schemas.openxmlformats.org/officeDocument/2006/relationships/theme" Target="/ppt/slideMasters/theme/theme1.xml" Id="Rbb1c2a92642344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8d08d6d22748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270acfa0b4a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cb3cc819948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7b6d3052641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fab1dc88949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a160681bf4f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1d8e420b74d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53ae9c9344a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2 462 319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56 941 944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62 180 504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