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4acd34a1da45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3603572d0c4475"/>
  </p:sldMasterIdLst>
  <p:sldIdLst>
    <p:sldId xmlns:r="http://schemas.openxmlformats.org/officeDocument/2006/relationships" id="256" r:id="Rea40ed3fc70f43e1"/>
    <p:sldId xmlns:r="http://schemas.openxmlformats.org/officeDocument/2006/relationships" id="257" r:id="Ra9740301e3534b6d"/>
    <p:sldId xmlns:r="http://schemas.openxmlformats.org/officeDocument/2006/relationships" id="258" r:id="Rc932daecec43488d"/>
    <p:sldId xmlns:r="http://schemas.openxmlformats.org/officeDocument/2006/relationships" id="259" r:id="R58db9d84e234482e"/>
    <p:sldId xmlns:r="http://schemas.openxmlformats.org/officeDocument/2006/relationships" id="260" r:id="R4e5579c3b02a4d5d"/>
    <p:sldId xmlns:r="http://schemas.openxmlformats.org/officeDocument/2006/relationships" id="261" r:id="R21b4b8b4bb7b4768"/>
    <p:sldId xmlns:r="http://schemas.openxmlformats.org/officeDocument/2006/relationships" id="262" r:id="R6b8bc56ad1c146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3603572d0c4475" /><Relationship Type="http://schemas.openxmlformats.org/officeDocument/2006/relationships/slide" Target="/ppt/slides/slide1.xml" Id="Rea40ed3fc70f43e1" /><Relationship Type="http://schemas.openxmlformats.org/officeDocument/2006/relationships/slide" Target="/ppt/slides/slide2.xml" Id="Ra9740301e3534b6d" /><Relationship Type="http://schemas.openxmlformats.org/officeDocument/2006/relationships/slide" Target="/ppt/slides/slide3.xml" Id="Rc932daecec43488d" /><Relationship Type="http://schemas.openxmlformats.org/officeDocument/2006/relationships/slide" Target="/ppt/slides/slide4.xml" Id="R58db9d84e234482e" /><Relationship Type="http://schemas.openxmlformats.org/officeDocument/2006/relationships/slide" Target="/ppt/slides/slide5.xml" Id="R4e5579c3b02a4d5d" /><Relationship Type="http://schemas.openxmlformats.org/officeDocument/2006/relationships/slide" Target="/ppt/slides/slide6.xml" Id="R21b4b8b4bb7b4768" /><Relationship Type="http://schemas.openxmlformats.org/officeDocument/2006/relationships/slide" Target="/ppt/slides/slide7.xml" Id="R6b8bc56ad1c146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88b181d97f4d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32d96802a4450" /><Relationship Type="http://schemas.openxmlformats.org/officeDocument/2006/relationships/theme" Target="/ppt/slideMasters/theme/theme1.xml" Id="R1bbf698b4a7843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f32d96802a44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6169b696643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5b8e3456f46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54b5b5cda4c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600e70d4048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ce56de94f42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3f84bb9f64d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9398a82f148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PROSJEKTSTYRING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PROSJEKTSTYRING VEST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3 169 060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162 992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1 861 721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4 046 927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ARNE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55E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990 353 913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