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0a48fe418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b83b00d9a4088"/>
  </p:sldMasterIdLst>
  <p:sldIdLst>
    <p:sldId xmlns:r="http://schemas.openxmlformats.org/officeDocument/2006/relationships" id="256" r:id="Re9d44827d4c44f45"/>
    <p:sldId xmlns:r="http://schemas.openxmlformats.org/officeDocument/2006/relationships" id="257" r:id="R39f6a5f6a5c74b3d"/>
    <p:sldId xmlns:r="http://schemas.openxmlformats.org/officeDocument/2006/relationships" id="258" r:id="R12c82496783f4873"/>
    <p:sldId xmlns:r="http://schemas.openxmlformats.org/officeDocument/2006/relationships" id="259" r:id="R39e31bb5f5f94c90"/>
    <p:sldId xmlns:r="http://schemas.openxmlformats.org/officeDocument/2006/relationships" id="260" r:id="R0f4e0012e4904242"/>
    <p:sldId xmlns:r="http://schemas.openxmlformats.org/officeDocument/2006/relationships" id="261" r:id="Rd823efcde598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b83b00d9a4088" /><Relationship Type="http://schemas.openxmlformats.org/officeDocument/2006/relationships/slide" Target="/ppt/slides/slide1.xml" Id="Re9d44827d4c44f45" /><Relationship Type="http://schemas.openxmlformats.org/officeDocument/2006/relationships/slide" Target="/ppt/slides/slide2.xml" Id="R39f6a5f6a5c74b3d" /><Relationship Type="http://schemas.openxmlformats.org/officeDocument/2006/relationships/slide" Target="/ppt/slides/slide3.xml" Id="R12c82496783f4873" /><Relationship Type="http://schemas.openxmlformats.org/officeDocument/2006/relationships/slide" Target="/ppt/slides/slide4.xml" Id="R39e31bb5f5f94c90" /><Relationship Type="http://schemas.openxmlformats.org/officeDocument/2006/relationships/slide" Target="/ppt/slides/slide5.xml" Id="R0f4e0012e4904242" /><Relationship Type="http://schemas.openxmlformats.org/officeDocument/2006/relationships/slide" Target="/ppt/slides/slide6.xml" Id="Rd823efcde598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f10cf6a9d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d930705bc4ff9" /><Relationship Type="http://schemas.openxmlformats.org/officeDocument/2006/relationships/theme" Target="/ppt/slideMasters/theme/theme1.xml" Id="Rd555aa5d9864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9d930705bc4f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b71a12e62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c243bae414c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cdd9171e8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011accb01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5f92c283449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aac523658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