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3e4a8a0b4a42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3580a7d63e482f"/>
  </p:sldMasterIdLst>
  <p:sldIdLst>
    <p:sldId xmlns:r="http://schemas.openxmlformats.org/officeDocument/2006/relationships" id="256" r:id="Ra745403fd44f4517"/>
    <p:sldId xmlns:r="http://schemas.openxmlformats.org/officeDocument/2006/relationships" id="257" r:id="Rda5978773bb34317"/>
    <p:sldId xmlns:r="http://schemas.openxmlformats.org/officeDocument/2006/relationships" id="258" r:id="Re5ebf07bd3694572"/>
    <p:sldId xmlns:r="http://schemas.openxmlformats.org/officeDocument/2006/relationships" id="259" r:id="Rdf90bd33250548af"/>
    <p:sldId xmlns:r="http://schemas.openxmlformats.org/officeDocument/2006/relationships" id="260" r:id="R2d4f00b1b8ee40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580a7d63e482f" /><Relationship Type="http://schemas.openxmlformats.org/officeDocument/2006/relationships/slide" Target="/ppt/slides/slide1.xml" Id="Ra745403fd44f4517" /><Relationship Type="http://schemas.openxmlformats.org/officeDocument/2006/relationships/slide" Target="/ppt/slides/slide2.xml" Id="Rda5978773bb34317" /><Relationship Type="http://schemas.openxmlformats.org/officeDocument/2006/relationships/slide" Target="/ppt/slides/slide3.xml" Id="Re5ebf07bd3694572" /><Relationship Type="http://schemas.openxmlformats.org/officeDocument/2006/relationships/slide" Target="/ppt/slides/slide4.xml" Id="Rdf90bd33250548af" /><Relationship Type="http://schemas.openxmlformats.org/officeDocument/2006/relationships/slide" Target="/ppt/slides/slide5.xml" Id="R2d4f00b1b8ee40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14510581054e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c8ba9f24e422c" /><Relationship Type="http://schemas.openxmlformats.org/officeDocument/2006/relationships/theme" Target="/ppt/slideMasters/theme/theme1.xml" Id="R5f22b211018b4f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1c8ba9f24e42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18bca942f48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ea7faabb54a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cb5c66ea24f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87a467698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71250341b4e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FASHION TALKS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FASHION TALKS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FASHION TALKS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FASHION TALKS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FASHION TALKS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FASHION TALKS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990 379 092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FASHION TALKS AS</a:t>
            </a:r>
          </a:p>
        </p:txBody>
      </p:sp>
    </p:spTree>
  </p:cSld>
  <p:clrMapOvr>
    <a:masterClrMapping xmlns:a="http://schemas.openxmlformats.org/drawingml/2006/main"/>
  </p:clrMapOvr>
</p:sld>
</file>