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3a511c1fe1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bd33cc7ce464b"/>
  </p:sldMasterIdLst>
  <p:sldIdLst>
    <p:sldId xmlns:r="http://schemas.openxmlformats.org/officeDocument/2006/relationships" id="256" r:id="R185099907b034d98"/>
    <p:sldId xmlns:r="http://schemas.openxmlformats.org/officeDocument/2006/relationships" id="257" r:id="R31bc9e4d5fd3400a"/>
    <p:sldId xmlns:r="http://schemas.openxmlformats.org/officeDocument/2006/relationships" id="258" r:id="R673b0e9942ab48cc"/>
    <p:sldId xmlns:r="http://schemas.openxmlformats.org/officeDocument/2006/relationships" id="259" r:id="Ree7ec6507dbc4424"/>
    <p:sldId xmlns:r="http://schemas.openxmlformats.org/officeDocument/2006/relationships" id="260" r:id="Rf4e374f8492847cd"/>
    <p:sldId xmlns:r="http://schemas.openxmlformats.org/officeDocument/2006/relationships" id="261" r:id="R678de99dd23d464c"/>
    <p:sldId xmlns:r="http://schemas.openxmlformats.org/officeDocument/2006/relationships" id="262" r:id="Rc7cdc75157be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bd33cc7ce464b" /><Relationship Type="http://schemas.openxmlformats.org/officeDocument/2006/relationships/slide" Target="/ppt/slides/slide1.xml" Id="R185099907b034d98" /><Relationship Type="http://schemas.openxmlformats.org/officeDocument/2006/relationships/slide" Target="/ppt/slides/slide2.xml" Id="R31bc9e4d5fd3400a" /><Relationship Type="http://schemas.openxmlformats.org/officeDocument/2006/relationships/slide" Target="/ppt/slides/slide3.xml" Id="R673b0e9942ab48cc" /><Relationship Type="http://schemas.openxmlformats.org/officeDocument/2006/relationships/slide" Target="/ppt/slides/slide4.xml" Id="Ree7ec6507dbc4424" /><Relationship Type="http://schemas.openxmlformats.org/officeDocument/2006/relationships/slide" Target="/ppt/slides/slide5.xml" Id="Rf4e374f8492847cd" /><Relationship Type="http://schemas.openxmlformats.org/officeDocument/2006/relationships/slide" Target="/ppt/slides/slide6.xml" Id="R678de99dd23d464c" /><Relationship Type="http://schemas.openxmlformats.org/officeDocument/2006/relationships/slide" Target="/ppt/slides/slide7.xml" Id="Rc7cdc75157be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1d95c1a084d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56b7e600e47f9" /><Relationship Type="http://schemas.openxmlformats.org/officeDocument/2006/relationships/theme" Target="/ppt/slideMasters/theme/theme1.xml" Id="Rdaf2ae975cc3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456b7e600e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b58ffd8eb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de1e37b354c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16d533612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b68459df644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4abf108ba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acc4d5dcf47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c450bbb3f4c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