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97469902ee43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80a736f150445a"/>
  </p:sldMasterIdLst>
  <p:sldIdLst>
    <p:sldId xmlns:r="http://schemas.openxmlformats.org/officeDocument/2006/relationships" id="256" r:id="Rb73157e12feb4092"/>
    <p:sldId xmlns:r="http://schemas.openxmlformats.org/officeDocument/2006/relationships" id="257" r:id="R9ea57e50ebea43ee"/>
    <p:sldId xmlns:r="http://schemas.openxmlformats.org/officeDocument/2006/relationships" id="258" r:id="R89646318cda24b6f"/>
    <p:sldId xmlns:r="http://schemas.openxmlformats.org/officeDocument/2006/relationships" id="259" r:id="Rd1b1d5e73b1449eb"/>
    <p:sldId xmlns:r="http://schemas.openxmlformats.org/officeDocument/2006/relationships" id="260" r:id="R9fd88610cc8c4ca2"/>
    <p:sldId xmlns:r="http://schemas.openxmlformats.org/officeDocument/2006/relationships" id="261" r:id="R01d46a9a7c014a12"/>
    <p:sldId xmlns:r="http://schemas.openxmlformats.org/officeDocument/2006/relationships" id="262" r:id="R089465a4faeb4b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80a736f150445a" /><Relationship Type="http://schemas.openxmlformats.org/officeDocument/2006/relationships/slide" Target="/ppt/slides/slide1.xml" Id="Rb73157e12feb4092" /><Relationship Type="http://schemas.openxmlformats.org/officeDocument/2006/relationships/slide" Target="/ppt/slides/slide2.xml" Id="R9ea57e50ebea43ee" /><Relationship Type="http://schemas.openxmlformats.org/officeDocument/2006/relationships/slide" Target="/ppt/slides/slide3.xml" Id="R89646318cda24b6f" /><Relationship Type="http://schemas.openxmlformats.org/officeDocument/2006/relationships/slide" Target="/ppt/slides/slide4.xml" Id="Rd1b1d5e73b1449eb" /><Relationship Type="http://schemas.openxmlformats.org/officeDocument/2006/relationships/slide" Target="/ppt/slides/slide5.xml" Id="R9fd88610cc8c4ca2" /><Relationship Type="http://schemas.openxmlformats.org/officeDocument/2006/relationships/slide" Target="/ppt/slides/slide6.xml" Id="R01d46a9a7c014a12" /><Relationship Type="http://schemas.openxmlformats.org/officeDocument/2006/relationships/slide" Target="/ppt/slides/slide7.xml" Id="R089465a4faeb4b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f6fccfc5f44d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5bf6db9e9435b" /><Relationship Type="http://schemas.openxmlformats.org/officeDocument/2006/relationships/theme" Target="/ppt/slideMasters/theme/theme1.xml" Id="R5a1e8a10b3044e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e5bf6db9e943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a24ce6edf4a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08c1b257042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d8fbbebac4e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ba9dfbc2947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c7a104ed0f4e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cd4fda14d4e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a9aa48ede42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ALBA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ALBA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ALBA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ALBA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ALBA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−191 661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12 096 589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42 903 694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46 268 891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ALBA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TRONDSEN ARNE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ALBA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Arne Trondsen, Stjerneveien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50 32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990 474 451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ALBA INVEST AS</a:t>
            </a:r>
          </a:p>
        </p:txBody>
      </p:sp>
    </p:spTree>
  </p:cSld>
  <p:clrMapOvr>
    <a:masterClrMapping xmlns:a="http://schemas.openxmlformats.org/drawingml/2006/main"/>
  </p:clrMapOvr>
</p:sld>
</file>