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b567650fb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5acb8a18e47c5"/>
  </p:sldMasterIdLst>
  <p:sldIdLst>
    <p:sldId xmlns:r="http://schemas.openxmlformats.org/officeDocument/2006/relationships" id="256" r:id="R73ec07462b214851"/>
    <p:sldId xmlns:r="http://schemas.openxmlformats.org/officeDocument/2006/relationships" id="257" r:id="Rf1535f88577544b8"/>
    <p:sldId xmlns:r="http://schemas.openxmlformats.org/officeDocument/2006/relationships" id="258" r:id="R74cc83dfe1fb4c93"/>
    <p:sldId xmlns:r="http://schemas.openxmlformats.org/officeDocument/2006/relationships" id="259" r:id="Rd815899f232b45ff"/>
    <p:sldId xmlns:r="http://schemas.openxmlformats.org/officeDocument/2006/relationships" id="260" r:id="Re5422f8b9af34fc4"/>
    <p:sldId xmlns:r="http://schemas.openxmlformats.org/officeDocument/2006/relationships" id="261" r:id="R81b84f7387a44853"/>
    <p:sldId xmlns:r="http://schemas.openxmlformats.org/officeDocument/2006/relationships" id="262" r:id="R93b4a6341d8b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5acb8a18e47c5" /><Relationship Type="http://schemas.openxmlformats.org/officeDocument/2006/relationships/slide" Target="/ppt/slides/slide1.xml" Id="R73ec07462b214851" /><Relationship Type="http://schemas.openxmlformats.org/officeDocument/2006/relationships/slide" Target="/ppt/slides/slide2.xml" Id="Rf1535f88577544b8" /><Relationship Type="http://schemas.openxmlformats.org/officeDocument/2006/relationships/slide" Target="/ppt/slides/slide3.xml" Id="R74cc83dfe1fb4c93" /><Relationship Type="http://schemas.openxmlformats.org/officeDocument/2006/relationships/slide" Target="/ppt/slides/slide4.xml" Id="Rd815899f232b45ff" /><Relationship Type="http://schemas.openxmlformats.org/officeDocument/2006/relationships/slide" Target="/ppt/slides/slide5.xml" Id="Re5422f8b9af34fc4" /><Relationship Type="http://schemas.openxmlformats.org/officeDocument/2006/relationships/slide" Target="/ppt/slides/slide6.xml" Id="R81b84f7387a44853" /><Relationship Type="http://schemas.openxmlformats.org/officeDocument/2006/relationships/slide" Target="/ppt/slides/slide7.xml" Id="R93b4a6341d8b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6b79680e1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1f4af8264229" /><Relationship Type="http://schemas.openxmlformats.org/officeDocument/2006/relationships/theme" Target="/ppt/slideMasters/theme/theme1.xml" Id="R6dcdab59613d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f1f4af826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7fac3e9e4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2c797e5ae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3c3babe37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c81dbb345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b449d7fab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fac78258d47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b5ca998af41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8 217 434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Rauanveien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