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9b876d040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ad6c4e1654a31"/>
  </p:sldMasterIdLst>
  <p:sldIdLst>
    <p:sldId xmlns:r="http://schemas.openxmlformats.org/officeDocument/2006/relationships" id="256" r:id="R2b4d6eda89694567"/>
    <p:sldId xmlns:r="http://schemas.openxmlformats.org/officeDocument/2006/relationships" id="257" r:id="R2913f79d15894a3f"/>
    <p:sldId xmlns:r="http://schemas.openxmlformats.org/officeDocument/2006/relationships" id="258" r:id="R8e2f6c43bf18438b"/>
    <p:sldId xmlns:r="http://schemas.openxmlformats.org/officeDocument/2006/relationships" id="259" r:id="R47a070b6319c4469"/>
    <p:sldId xmlns:r="http://schemas.openxmlformats.org/officeDocument/2006/relationships" id="260" r:id="R8b37002784ac4214"/>
    <p:sldId xmlns:r="http://schemas.openxmlformats.org/officeDocument/2006/relationships" id="261" r:id="R7ab6b29aa770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ad6c4e1654a31" /><Relationship Type="http://schemas.openxmlformats.org/officeDocument/2006/relationships/slide" Target="/ppt/slides/slide1.xml" Id="R2b4d6eda89694567" /><Relationship Type="http://schemas.openxmlformats.org/officeDocument/2006/relationships/slide" Target="/ppt/slides/slide2.xml" Id="R2913f79d15894a3f" /><Relationship Type="http://schemas.openxmlformats.org/officeDocument/2006/relationships/slide" Target="/ppt/slides/slide3.xml" Id="R8e2f6c43bf18438b" /><Relationship Type="http://schemas.openxmlformats.org/officeDocument/2006/relationships/slide" Target="/ppt/slides/slide4.xml" Id="R47a070b6319c4469" /><Relationship Type="http://schemas.openxmlformats.org/officeDocument/2006/relationships/slide" Target="/ppt/slides/slide5.xml" Id="R8b37002784ac4214" /><Relationship Type="http://schemas.openxmlformats.org/officeDocument/2006/relationships/slide" Target="/ppt/slides/slide6.xml" Id="R7ab6b29aa770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b466f2187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9adfae424b5a" /><Relationship Type="http://schemas.openxmlformats.org/officeDocument/2006/relationships/theme" Target="/ppt/slideMasters/theme/theme1.xml" Id="R967d8d5599f7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a9adfae42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3a05fd199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8dc8216d5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daa11746f46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a4526255e47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e0e753fd1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dab876ff84c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