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8d31c8a1e48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78be406264450"/>
  </p:sldMasterIdLst>
  <p:sldIdLst>
    <p:sldId xmlns:r="http://schemas.openxmlformats.org/officeDocument/2006/relationships" id="256" r:id="R5c80a0d118064c95"/>
    <p:sldId xmlns:r="http://schemas.openxmlformats.org/officeDocument/2006/relationships" id="257" r:id="R73b9e0f092934b43"/>
    <p:sldId xmlns:r="http://schemas.openxmlformats.org/officeDocument/2006/relationships" id="258" r:id="R2f26ae8e4645455d"/>
    <p:sldId xmlns:r="http://schemas.openxmlformats.org/officeDocument/2006/relationships" id="259" r:id="R66b76644345b437b"/>
    <p:sldId xmlns:r="http://schemas.openxmlformats.org/officeDocument/2006/relationships" id="260" r:id="R198ee7de12d5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78be406264450" /><Relationship Type="http://schemas.openxmlformats.org/officeDocument/2006/relationships/slide" Target="/ppt/slides/slide1.xml" Id="R5c80a0d118064c95" /><Relationship Type="http://schemas.openxmlformats.org/officeDocument/2006/relationships/slide" Target="/ppt/slides/slide2.xml" Id="R73b9e0f092934b43" /><Relationship Type="http://schemas.openxmlformats.org/officeDocument/2006/relationships/slide" Target="/ppt/slides/slide3.xml" Id="R2f26ae8e4645455d" /><Relationship Type="http://schemas.openxmlformats.org/officeDocument/2006/relationships/slide" Target="/ppt/slides/slide4.xml" Id="R66b76644345b437b" /><Relationship Type="http://schemas.openxmlformats.org/officeDocument/2006/relationships/slide" Target="/ppt/slides/slide5.xml" Id="R198ee7de12d5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cc45e7ee441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623fe1bb34923" /><Relationship Type="http://schemas.openxmlformats.org/officeDocument/2006/relationships/theme" Target="/ppt/slideMasters/theme/theme1.xml" Id="R80f73feda5a2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d623fe1bb349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1767f86a3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da5e2eadd44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a5d09da9b49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bd36407fc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c6ecfa8d9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