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f16846886c46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9055ffb6340ad"/>
  </p:sldMasterIdLst>
  <p:sldIdLst>
    <p:sldId xmlns:r="http://schemas.openxmlformats.org/officeDocument/2006/relationships" id="256" r:id="Rdc346c92106044ab"/>
    <p:sldId xmlns:r="http://schemas.openxmlformats.org/officeDocument/2006/relationships" id="257" r:id="Rb2a05280080e4f1c"/>
    <p:sldId xmlns:r="http://schemas.openxmlformats.org/officeDocument/2006/relationships" id="258" r:id="Rb657d7eec3f04b9f"/>
    <p:sldId xmlns:r="http://schemas.openxmlformats.org/officeDocument/2006/relationships" id="259" r:id="R568a6dee82634986"/>
    <p:sldId xmlns:r="http://schemas.openxmlformats.org/officeDocument/2006/relationships" id="260" r:id="Rd7a70d27ea75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9055ffb6340ad" /><Relationship Type="http://schemas.openxmlformats.org/officeDocument/2006/relationships/slide" Target="/ppt/slides/slide1.xml" Id="Rdc346c92106044ab" /><Relationship Type="http://schemas.openxmlformats.org/officeDocument/2006/relationships/slide" Target="/ppt/slides/slide2.xml" Id="Rb2a05280080e4f1c" /><Relationship Type="http://schemas.openxmlformats.org/officeDocument/2006/relationships/slide" Target="/ppt/slides/slide3.xml" Id="Rb657d7eec3f04b9f" /><Relationship Type="http://schemas.openxmlformats.org/officeDocument/2006/relationships/slide" Target="/ppt/slides/slide4.xml" Id="R568a6dee82634986" /><Relationship Type="http://schemas.openxmlformats.org/officeDocument/2006/relationships/slide" Target="/ppt/slides/slide5.xml" Id="Rd7a70d27ea75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b3e3d51d4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d678c3fe84900" /><Relationship Type="http://schemas.openxmlformats.org/officeDocument/2006/relationships/theme" Target="/ppt/slideMasters/theme/theme1.xml" Id="Rbf81af9d65e6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1d678c3fe849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d8c3ccc87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f5eebdcd9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ff60f1f9a4d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0c16c96964b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3a9230b55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