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0057a4782d47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5e71e4aaf0450b"/>
  </p:sldMasterIdLst>
  <p:sldIdLst>
    <p:sldId xmlns:r="http://schemas.openxmlformats.org/officeDocument/2006/relationships" id="256" r:id="Rebe7b588524f4614"/>
    <p:sldId xmlns:r="http://schemas.openxmlformats.org/officeDocument/2006/relationships" id="257" r:id="Re0b312ad9bad4700"/>
    <p:sldId xmlns:r="http://schemas.openxmlformats.org/officeDocument/2006/relationships" id="258" r:id="R133971e48a944f51"/>
    <p:sldId xmlns:r="http://schemas.openxmlformats.org/officeDocument/2006/relationships" id="259" r:id="Rcaa393e0cd374565"/>
    <p:sldId xmlns:r="http://schemas.openxmlformats.org/officeDocument/2006/relationships" id="260" r:id="R1753ed2d173243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5e71e4aaf0450b" /><Relationship Type="http://schemas.openxmlformats.org/officeDocument/2006/relationships/slide" Target="/ppt/slides/slide1.xml" Id="Rebe7b588524f4614" /><Relationship Type="http://schemas.openxmlformats.org/officeDocument/2006/relationships/slide" Target="/ppt/slides/slide2.xml" Id="Re0b312ad9bad4700" /><Relationship Type="http://schemas.openxmlformats.org/officeDocument/2006/relationships/slide" Target="/ppt/slides/slide3.xml" Id="R133971e48a944f51" /><Relationship Type="http://schemas.openxmlformats.org/officeDocument/2006/relationships/slide" Target="/ppt/slides/slide4.xml" Id="Rcaa393e0cd374565" /><Relationship Type="http://schemas.openxmlformats.org/officeDocument/2006/relationships/slide" Target="/ppt/slides/slide5.xml" Id="R1753ed2d173243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07121d3d7143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454504edd4595" /><Relationship Type="http://schemas.openxmlformats.org/officeDocument/2006/relationships/theme" Target="/ppt/slideMasters/theme/theme1.xml" Id="R35dde69b25dd4c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0454504edd45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97ce8611c4a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2a1c76f354f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e4ebc3a9347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0372bba1741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6e28fe16f4d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MELKEVEIEN 7B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MELKEVEIEN 7B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