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edbf3179f0d4ef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6e6bcd54e8e4a81"/>
  </p:sldMasterIdLst>
  <p:sldIdLst>
    <p:sldId xmlns:r="http://schemas.openxmlformats.org/officeDocument/2006/relationships" id="256" r:id="Rb27b6f7f29d14318"/>
    <p:sldId xmlns:r="http://schemas.openxmlformats.org/officeDocument/2006/relationships" id="257" r:id="R7716e6a8e22147c1"/>
    <p:sldId xmlns:r="http://schemas.openxmlformats.org/officeDocument/2006/relationships" id="258" r:id="Rf3fec39537c1436c"/>
    <p:sldId xmlns:r="http://schemas.openxmlformats.org/officeDocument/2006/relationships" id="259" r:id="Ra7601115d4a44873"/>
    <p:sldId xmlns:r="http://schemas.openxmlformats.org/officeDocument/2006/relationships" id="260" r:id="R224c276759e54277"/>
    <p:sldId xmlns:r="http://schemas.openxmlformats.org/officeDocument/2006/relationships" id="261" r:id="Rf0214be33cce4fb8"/>
    <p:sldId xmlns:r="http://schemas.openxmlformats.org/officeDocument/2006/relationships" id="262" r:id="R58b5a26bcc7144d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e6bcd54e8e4a81" /><Relationship Type="http://schemas.openxmlformats.org/officeDocument/2006/relationships/slide" Target="/ppt/slides/slide1.xml" Id="Rb27b6f7f29d14318" /><Relationship Type="http://schemas.openxmlformats.org/officeDocument/2006/relationships/slide" Target="/ppt/slides/slide2.xml" Id="R7716e6a8e22147c1" /><Relationship Type="http://schemas.openxmlformats.org/officeDocument/2006/relationships/slide" Target="/ppt/slides/slide3.xml" Id="Rf3fec39537c1436c" /><Relationship Type="http://schemas.openxmlformats.org/officeDocument/2006/relationships/slide" Target="/ppt/slides/slide4.xml" Id="Ra7601115d4a44873" /><Relationship Type="http://schemas.openxmlformats.org/officeDocument/2006/relationships/slide" Target="/ppt/slides/slide5.xml" Id="R224c276759e54277" /><Relationship Type="http://schemas.openxmlformats.org/officeDocument/2006/relationships/slide" Target="/ppt/slides/slide6.xml" Id="Rf0214be33cce4fb8" /><Relationship Type="http://schemas.openxmlformats.org/officeDocument/2006/relationships/slide" Target="/ppt/slides/slide7.xml" Id="R58b5a26bcc7144d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c07fa6ddae4b6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193ff320a44a9d" /><Relationship Type="http://schemas.openxmlformats.org/officeDocument/2006/relationships/theme" Target="/ppt/slideMasters/theme/theme1.xml" Id="R4fa15bc6220c476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b193ff320a44a9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0d5060c29d4eb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006a7f3b0f404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928038f66743c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118277fe77460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260f9a885e48a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b330210adb49b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a92c6aab2d4e1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PROMENADEN EGERTORGET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PROMENADEN EGERTORGET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PROMENADEN EGERTORGET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PROMENADEN EGERTORGET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PROMENADEN EGERTORGET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PROMENADEN EGERTORGET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−2 058 306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−56 313 734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62 314 915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1 492 058 291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PROMENADEN EGERTORGET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PROMENADEN PROPERTY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PROMENADEN EGERTORGET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Promenaden Management AS, Nedre Slottsgate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post@promenadenmanagement.no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www.promenadenmanagement.no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990 507 821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PROMENADEN EGERTORGET AS</a:t>
            </a:r>
          </a:p>
        </p:txBody>
      </p:sp>
    </p:spTree>
  </p:cSld>
  <p:clrMapOvr>
    <a:masterClrMapping xmlns:a="http://schemas.openxmlformats.org/drawingml/2006/main"/>
  </p:clrMapOvr>
</p:sld>
</file>