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2f250b34640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a393d0f67f41c9"/>
  </p:sldMasterIdLst>
  <p:sldIdLst>
    <p:sldId xmlns:r="http://schemas.openxmlformats.org/officeDocument/2006/relationships" id="256" r:id="R546a070378e94e11"/>
    <p:sldId xmlns:r="http://schemas.openxmlformats.org/officeDocument/2006/relationships" id="257" r:id="Rc470febc23764760"/>
    <p:sldId xmlns:r="http://schemas.openxmlformats.org/officeDocument/2006/relationships" id="258" r:id="R360106978fe442e3"/>
    <p:sldId xmlns:r="http://schemas.openxmlformats.org/officeDocument/2006/relationships" id="259" r:id="Rac1bb91d47cb474d"/>
    <p:sldId xmlns:r="http://schemas.openxmlformats.org/officeDocument/2006/relationships" id="260" r:id="R7eb1560da8ae477c"/>
    <p:sldId xmlns:r="http://schemas.openxmlformats.org/officeDocument/2006/relationships" id="261" r:id="Rd06abb15d15c4f9a"/>
    <p:sldId xmlns:r="http://schemas.openxmlformats.org/officeDocument/2006/relationships" id="262" r:id="Rcca35e103dfd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393d0f67f41c9" /><Relationship Type="http://schemas.openxmlformats.org/officeDocument/2006/relationships/slide" Target="/ppt/slides/slide1.xml" Id="R546a070378e94e11" /><Relationship Type="http://schemas.openxmlformats.org/officeDocument/2006/relationships/slide" Target="/ppt/slides/slide2.xml" Id="Rc470febc23764760" /><Relationship Type="http://schemas.openxmlformats.org/officeDocument/2006/relationships/slide" Target="/ppt/slides/slide3.xml" Id="R360106978fe442e3" /><Relationship Type="http://schemas.openxmlformats.org/officeDocument/2006/relationships/slide" Target="/ppt/slides/slide4.xml" Id="Rac1bb91d47cb474d" /><Relationship Type="http://schemas.openxmlformats.org/officeDocument/2006/relationships/slide" Target="/ppt/slides/slide5.xml" Id="R7eb1560da8ae477c" /><Relationship Type="http://schemas.openxmlformats.org/officeDocument/2006/relationships/slide" Target="/ppt/slides/slide6.xml" Id="Rd06abb15d15c4f9a" /><Relationship Type="http://schemas.openxmlformats.org/officeDocument/2006/relationships/slide" Target="/ppt/slides/slide7.xml" Id="Rcca35e103dfd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18329d9cd4b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a3fea830d4957" /><Relationship Type="http://schemas.openxmlformats.org/officeDocument/2006/relationships/theme" Target="/ppt/slideMasters/theme/theme1.xml" Id="R2d8f95d39ea340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a3fea830d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4bdcffc15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f269a8518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8eac70e8844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ea0200c7840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b7e85c0ea43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3d7c825534f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0eb5c662540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