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3d0a6c2a1547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6bdcd17b724ceb"/>
  </p:sldMasterIdLst>
  <p:sldIdLst>
    <p:sldId xmlns:r="http://schemas.openxmlformats.org/officeDocument/2006/relationships" id="256" r:id="R5299e538dd704c5c"/>
    <p:sldId xmlns:r="http://schemas.openxmlformats.org/officeDocument/2006/relationships" id="257" r:id="R6c775ab3b42547ce"/>
    <p:sldId xmlns:r="http://schemas.openxmlformats.org/officeDocument/2006/relationships" id="258" r:id="R36ddcbd35bfa4ca5"/>
    <p:sldId xmlns:r="http://schemas.openxmlformats.org/officeDocument/2006/relationships" id="259" r:id="Rd7c9496fefae4a22"/>
    <p:sldId xmlns:r="http://schemas.openxmlformats.org/officeDocument/2006/relationships" id="260" r:id="R6d4472535eda4553"/>
    <p:sldId xmlns:r="http://schemas.openxmlformats.org/officeDocument/2006/relationships" id="261" r:id="R0692501512c444c9"/>
    <p:sldId xmlns:r="http://schemas.openxmlformats.org/officeDocument/2006/relationships" id="262" r:id="Re2f2ff41e80443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6bdcd17b724ceb" /><Relationship Type="http://schemas.openxmlformats.org/officeDocument/2006/relationships/slide" Target="/ppt/slides/slide1.xml" Id="R5299e538dd704c5c" /><Relationship Type="http://schemas.openxmlformats.org/officeDocument/2006/relationships/slide" Target="/ppt/slides/slide2.xml" Id="R6c775ab3b42547ce" /><Relationship Type="http://schemas.openxmlformats.org/officeDocument/2006/relationships/slide" Target="/ppt/slides/slide3.xml" Id="R36ddcbd35bfa4ca5" /><Relationship Type="http://schemas.openxmlformats.org/officeDocument/2006/relationships/slide" Target="/ppt/slides/slide4.xml" Id="Rd7c9496fefae4a22" /><Relationship Type="http://schemas.openxmlformats.org/officeDocument/2006/relationships/slide" Target="/ppt/slides/slide5.xml" Id="R6d4472535eda4553" /><Relationship Type="http://schemas.openxmlformats.org/officeDocument/2006/relationships/slide" Target="/ppt/slides/slide6.xml" Id="R0692501512c444c9" /><Relationship Type="http://schemas.openxmlformats.org/officeDocument/2006/relationships/slide" Target="/ppt/slides/slide7.xml" Id="Re2f2ff41e80443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18e220e0cc49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220a9b9cc40ad" /><Relationship Type="http://schemas.openxmlformats.org/officeDocument/2006/relationships/theme" Target="/ppt/slideMasters/theme/theme1.xml" Id="R8eb72025e28940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0220a9b9cc40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395b6d95142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7d12c9b704f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e16988b3a48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68d873e4440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cee52148443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86bf5bc974a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7e23d06ee4a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SECOND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SECOND WIND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6 991 681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6 114 290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6 119 958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85 620 621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86 440 575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BAUMANN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gate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990 537 372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