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58219e9f847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395f2b317a40bc"/>
  </p:sldMasterIdLst>
  <p:sldIdLst>
    <p:sldId xmlns:r="http://schemas.openxmlformats.org/officeDocument/2006/relationships" id="256" r:id="Rebbf653fac784031"/>
    <p:sldId xmlns:r="http://schemas.openxmlformats.org/officeDocument/2006/relationships" id="257" r:id="Ra95224fabbbd458d"/>
    <p:sldId xmlns:r="http://schemas.openxmlformats.org/officeDocument/2006/relationships" id="258" r:id="Rdace0500679b4a2e"/>
    <p:sldId xmlns:r="http://schemas.openxmlformats.org/officeDocument/2006/relationships" id="259" r:id="Rb222e0411f15430e"/>
    <p:sldId xmlns:r="http://schemas.openxmlformats.org/officeDocument/2006/relationships" id="260" r:id="Ra7bdda2eae66432a"/>
    <p:sldId xmlns:r="http://schemas.openxmlformats.org/officeDocument/2006/relationships" id="261" r:id="R870deb0bc781441e"/>
    <p:sldId xmlns:r="http://schemas.openxmlformats.org/officeDocument/2006/relationships" id="262" r:id="R22d95bc0c5b54c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95f2b317a40bc" /><Relationship Type="http://schemas.openxmlformats.org/officeDocument/2006/relationships/slide" Target="/ppt/slides/slide1.xml" Id="Rebbf653fac784031" /><Relationship Type="http://schemas.openxmlformats.org/officeDocument/2006/relationships/slide" Target="/ppt/slides/slide2.xml" Id="Ra95224fabbbd458d" /><Relationship Type="http://schemas.openxmlformats.org/officeDocument/2006/relationships/slide" Target="/ppt/slides/slide3.xml" Id="Rdace0500679b4a2e" /><Relationship Type="http://schemas.openxmlformats.org/officeDocument/2006/relationships/slide" Target="/ppt/slides/slide4.xml" Id="Rb222e0411f15430e" /><Relationship Type="http://schemas.openxmlformats.org/officeDocument/2006/relationships/slide" Target="/ppt/slides/slide5.xml" Id="Ra7bdda2eae66432a" /><Relationship Type="http://schemas.openxmlformats.org/officeDocument/2006/relationships/slide" Target="/ppt/slides/slide6.xml" Id="R870deb0bc781441e" /><Relationship Type="http://schemas.openxmlformats.org/officeDocument/2006/relationships/slide" Target="/ppt/slides/slide7.xml" Id="R22d95bc0c5b54c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7b4e5772d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514561afa48ef" /><Relationship Type="http://schemas.openxmlformats.org/officeDocument/2006/relationships/theme" Target="/ppt/slideMasters/theme/theme1.xml" Id="R1bea09afdee74c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514561afa48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c05bf291349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76bde24a34e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3392ab4b74e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6296dc21041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5fd2e69764a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b63c7150b49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4c7a913f74a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AKRE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AKRE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www.bjornakre.no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990 612 021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