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fc65086b7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033368dc664bac"/>
  </p:sldMasterIdLst>
  <p:sldIdLst>
    <p:sldId xmlns:r="http://schemas.openxmlformats.org/officeDocument/2006/relationships" id="256" r:id="R5269f89e9b584c19"/>
    <p:sldId xmlns:r="http://schemas.openxmlformats.org/officeDocument/2006/relationships" id="257" r:id="R38fcbc67d8d14297"/>
    <p:sldId xmlns:r="http://schemas.openxmlformats.org/officeDocument/2006/relationships" id="258" r:id="R1600a36df27045c3"/>
    <p:sldId xmlns:r="http://schemas.openxmlformats.org/officeDocument/2006/relationships" id="259" r:id="Ra49f75a0913a478d"/>
    <p:sldId xmlns:r="http://schemas.openxmlformats.org/officeDocument/2006/relationships" id="260" r:id="R194e5764d21c42e7"/>
    <p:sldId xmlns:r="http://schemas.openxmlformats.org/officeDocument/2006/relationships" id="261" r:id="R5504cee14a66404f"/>
    <p:sldId xmlns:r="http://schemas.openxmlformats.org/officeDocument/2006/relationships" id="262" r:id="R9d1ee5779643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33368dc664bac" /><Relationship Type="http://schemas.openxmlformats.org/officeDocument/2006/relationships/slide" Target="/ppt/slides/slide1.xml" Id="R5269f89e9b584c19" /><Relationship Type="http://schemas.openxmlformats.org/officeDocument/2006/relationships/slide" Target="/ppt/slides/slide2.xml" Id="R38fcbc67d8d14297" /><Relationship Type="http://schemas.openxmlformats.org/officeDocument/2006/relationships/slide" Target="/ppt/slides/slide3.xml" Id="R1600a36df27045c3" /><Relationship Type="http://schemas.openxmlformats.org/officeDocument/2006/relationships/slide" Target="/ppt/slides/slide4.xml" Id="Ra49f75a0913a478d" /><Relationship Type="http://schemas.openxmlformats.org/officeDocument/2006/relationships/slide" Target="/ppt/slides/slide5.xml" Id="R194e5764d21c42e7" /><Relationship Type="http://schemas.openxmlformats.org/officeDocument/2006/relationships/slide" Target="/ppt/slides/slide6.xml" Id="R5504cee14a66404f" /><Relationship Type="http://schemas.openxmlformats.org/officeDocument/2006/relationships/slide" Target="/ppt/slides/slide7.xml" Id="R9d1ee5779643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8f643409042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d16a540e64238" /><Relationship Type="http://schemas.openxmlformats.org/officeDocument/2006/relationships/theme" Target="/ppt/slideMasters/theme/theme1.xml" Id="R13f622a12c9d40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4d16a540e6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219f02955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5bd777f9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00113f5d647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4dc6c3bd242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c4f7e58ac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7bf95e43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1de66a68d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TSCHUDI LOGISTICS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LOGISTICS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9 265 439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−4 768 302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11 984 181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28 530 154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TSCHUDI SHIPPING COMPANY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98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TSCHUDI LOGISTICS HOLDING AS</a:t>
            </a:r>
          </a:p>
        </p:txBody>
      </p:sp>
    </p:spTree>
  </p:cSld>
  <p:clrMapOvr>
    <a:masterClrMapping xmlns:a="http://schemas.openxmlformats.org/drawingml/2006/main"/>
  </p:clrMapOvr>
</p:sld>
</file>