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671b93f79941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d89064aba149e9"/>
  </p:sldMasterIdLst>
  <p:sldIdLst>
    <p:sldId xmlns:r="http://schemas.openxmlformats.org/officeDocument/2006/relationships" id="256" r:id="Ra189378104fd4584"/>
    <p:sldId xmlns:r="http://schemas.openxmlformats.org/officeDocument/2006/relationships" id="257" r:id="Rc750ca90543f4e5f"/>
    <p:sldId xmlns:r="http://schemas.openxmlformats.org/officeDocument/2006/relationships" id="258" r:id="Re4334e466a264dd3"/>
    <p:sldId xmlns:r="http://schemas.openxmlformats.org/officeDocument/2006/relationships" id="259" r:id="Raa0072f42f704b58"/>
    <p:sldId xmlns:r="http://schemas.openxmlformats.org/officeDocument/2006/relationships" id="260" r:id="R406feaea85584e05"/>
    <p:sldId xmlns:r="http://schemas.openxmlformats.org/officeDocument/2006/relationships" id="261" r:id="Rea345872f474453a"/>
    <p:sldId xmlns:r="http://schemas.openxmlformats.org/officeDocument/2006/relationships" id="262" r:id="Rdbc1160edf3c40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d89064aba149e9" /><Relationship Type="http://schemas.openxmlformats.org/officeDocument/2006/relationships/slide" Target="/ppt/slides/slide1.xml" Id="Ra189378104fd4584" /><Relationship Type="http://schemas.openxmlformats.org/officeDocument/2006/relationships/slide" Target="/ppt/slides/slide2.xml" Id="Rc750ca90543f4e5f" /><Relationship Type="http://schemas.openxmlformats.org/officeDocument/2006/relationships/slide" Target="/ppt/slides/slide3.xml" Id="Re4334e466a264dd3" /><Relationship Type="http://schemas.openxmlformats.org/officeDocument/2006/relationships/slide" Target="/ppt/slides/slide4.xml" Id="Raa0072f42f704b58" /><Relationship Type="http://schemas.openxmlformats.org/officeDocument/2006/relationships/slide" Target="/ppt/slides/slide5.xml" Id="R406feaea85584e05" /><Relationship Type="http://schemas.openxmlformats.org/officeDocument/2006/relationships/slide" Target="/ppt/slides/slide6.xml" Id="Rea345872f474453a" /><Relationship Type="http://schemas.openxmlformats.org/officeDocument/2006/relationships/slide" Target="/ppt/slides/slide7.xml" Id="Rdbc1160edf3c40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85030d87754e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ac44dd5eb2459a" /><Relationship Type="http://schemas.openxmlformats.org/officeDocument/2006/relationships/theme" Target="/ppt/slideMasters/theme/theme1.xml" Id="Rf17eeb1ae4ef44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ac44dd5eb245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135ad71a8b4b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3fa6bb6f5745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ab8426527347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554cc0455f42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04183b4bd547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b2a3e1bb184b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34fe015aa742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HALLINGDAL BRØNN OG GRAVESERVICE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HALLINGDAL BRØNN OG GRAVESERVICE AS ble etablert [år] og holder til i Ål.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30 027 466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3 397 193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2 639 105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4 960 775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8 786 332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GURIGARD RUNE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HOVDEGARD TORBJØRN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KASLEGARD BIRGER EMBRIK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SKARSGARD SVEINUNG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Haddingvegen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3570 Ål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990 649 707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