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c5d446118741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3efd6624254990"/>
  </p:sldMasterIdLst>
  <p:sldIdLst>
    <p:sldId xmlns:r="http://schemas.openxmlformats.org/officeDocument/2006/relationships" id="256" r:id="R51219a4280b84547"/>
    <p:sldId xmlns:r="http://schemas.openxmlformats.org/officeDocument/2006/relationships" id="257" r:id="Ra27e29793c804328"/>
    <p:sldId xmlns:r="http://schemas.openxmlformats.org/officeDocument/2006/relationships" id="258" r:id="Rdd4d31d3596647f9"/>
    <p:sldId xmlns:r="http://schemas.openxmlformats.org/officeDocument/2006/relationships" id="259" r:id="R4b142a00de2a4d15"/>
    <p:sldId xmlns:r="http://schemas.openxmlformats.org/officeDocument/2006/relationships" id="260" r:id="R0229c67438c94c3a"/>
    <p:sldId xmlns:r="http://schemas.openxmlformats.org/officeDocument/2006/relationships" id="261" r:id="R9bbcf6c07b1848e8"/>
    <p:sldId xmlns:r="http://schemas.openxmlformats.org/officeDocument/2006/relationships" id="262" r:id="R8ce99bbd00f24a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3efd6624254990" /><Relationship Type="http://schemas.openxmlformats.org/officeDocument/2006/relationships/slide" Target="/ppt/slides/slide1.xml" Id="R51219a4280b84547" /><Relationship Type="http://schemas.openxmlformats.org/officeDocument/2006/relationships/slide" Target="/ppt/slides/slide2.xml" Id="Ra27e29793c804328" /><Relationship Type="http://schemas.openxmlformats.org/officeDocument/2006/relationships/slide" Target="/ppt/slides/slide3.xml" Id="Rdd4d31d3596647f9" /><Relationship Type="http://schemas.openxmlformats.org/officeDocument/2006/relationships/slide" Target="/ppt/slides/slide4.xml" Id="R4b142a00de2a4d15" /><Relationship Type="http://schemas.openxmlformats.org/officeDocument/2006/relationships/slide" Target="/ppt/slides/slide5.xml" Id="R0229c67438c94c3a" /><Relationship Type="http://schemas.openxmlformats.org/officeDocument/2006/relationships/slide" Target="/ppt/slides/slide6.xml" Id="R9bbcf6c07b1848e8" /><Relationship Type="http://schemas.openxmlformats.org/officeDocument/2006/relationships/slide" Target="/ppt/slides/slide7.xml" Id="R8ce99bbd00f24a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8634ef36748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92aa224d44d6a" /><Relationship Type="http://schemas.openxmlformats.org/officeDocument/2006/relationships/theme" Target="/ppt/slideMasters/theme/theme1.xml" Id="R7194b315872542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e92aa224d44d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4f047f68b47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e0331677146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722e96da34b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0970cc47b4c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6813567f649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56d0ab9964e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294fd946041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ENTREPRENØR-DIREKTØR'N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ENTREPRENØR-DIREKTØR'N HOLDING AS ble etablert [år] og holder til i Trofors.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1 847 232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14 952 433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16 736 692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NYSTAD NORDWIN BOGE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Granevegen 177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8684 Trofors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990 652 201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ENTREPRENØR-DIREKTØR'N HOLDING AS</a:t>
            </a:r>
          </a:p>
        </p:txBody>
      </p:sp>
    </p:spTree>
  </p:cSld>
  <p:clrMapOvr>
    <a:masterClrMapping xmlns:a="http://schemas.openxmlformats.org/drawingml/2006/main"/>
  </p:clrMapOvr>
</p:sld>
</file>