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5d8f21e8ae4c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7a7dce66fe4e8a"/>
  </p:sldMasterIdLst>
  <p:sldIdLst>
    <p:sldId xmlns:r="http://schemas.openxmlformats.org/officeDocument/2006/relationships" id="256" r:id="Rd99c3fa8a1e04f15"/>
    <p:sldId xmlns:r="http://schemas.openxmlformats.org/officeDocument/2006/relationships" id="257" r:id="R8f62756d12394b38"/>
    <p:sldId xmlns:r="http://schemas.openxmlformats.org/officeDocument/2006/relationships" id="258" r:id="R6c1432467f0c4a44"/>
    <p:sldId xmlns:r="http://schemas.openxmlformats.org/officeDocument/2006/relationships" id="259" r:id="R25bddef23c5a429b"/>
    <p:sldId xmlns:r="http://schemas.openxmlformats.org/officeDocument/2006/relationships" id="260" r:id="R301a64ec052c426e"/>
    <p:sldId xmlns:r="http://schemas.openxmlformats.org/officeDocument/2006/relationships" id="261" r:id="R3b28c2a75ea94aa3"/>
    <p:sldId xmlns:r="http://schemas.openxmlformats.org/officeDocument/2006/relationships" id="262" r:id="R1c9c7e8b1fae4b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7a7dce66fe4e8a" /><Relationship Type="http://schemas.openxmlformats.org/officeDocument/2006/relationships/slide" Target="/ppt/slides/slide1.xml" Id="Rd99c3fa8a1e04f15" /><Relationship Type="http://schemas.openxmlformats.org/officeDocument/2006/relationships/slide" Target="/ppt/slides/slide2.xml" Id="R8f62756d12394b38" /><Relationship Type="http://schemas.openxmlformats.org/officeDocument/2006/relationships/slide" Target="/ppt/slides/slide3.xml" Id="R6c1432467f0c4a44" /><Relationship Type="http://schemas.openxmlformats.org/officeDocument/2006/relationships/slide" Target="/ppt/slides/slide4.xml" Id="R25bddef23c5a429b" /><Relationship Type="http://schemas.openxmlformats.org/officeDocument/2006/relationships/slide" Target="/ppt/slides/slide5.xml" Id="R301a64ec052c426e" /><Relationship Type="http://schemas.openxmlformats.org/officeDocument/2006/relationships/slide" Target="/ppt/slides/slide6.xml" Id="R3b28c2a75ea94aa3" /><Relationship Type="http://schemas.openxmlformats.org/officeDocument/2006/relationships/slide" Target="/ppt/slides/slide7.xml" Id="R1c9c7e8b1fae4b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a990a60f1547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166459e25e4a25" /><Relationship Type="http://schemas.openxmlformats.org/officeDocument/2006/relationships/theme" Target="/ppt/slideMasters/theme/theme1.xml" Id="R72b0f4bac57d4a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166459e25e4a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926a016a7e49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4357f3c2a849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610931548646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7625e5f79949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0669c7d7c044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a70c04d6f447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73800e3dbd46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ELVELY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ELVELY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−2 632 331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42 612 830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175 990 734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310 934 882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OTTESTAD HOLDING AS  –  54,5 %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OTTESTAD HOLDING AS  –  27,3 %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OTTESTAD HOLDING AS  –  18,2 %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Newsec Basale AS, Munkedamsveien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990 653 003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